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78" r:id="rId6"/>
    <p:sldId id="279" r:id="rId7"/>
    <p:sldId id="281" r:id="rId8"/>
    <p:sldId id="282" r:id="rId9"/>
    <p:sldId id="285" r:id="rId10"/>
    <p:sldId id="286" r:id="rId11"/>
    <p:sldId id="287" r:id="rId12"/>
    <p:sldId id="289" r:id="rId13"/>
    <p:sldId id="291" r:id="rId14"/>
    <p:sldId id="292" r:id="rId15"/>
    <p:sldId id="294" r:id="rId16"/>
    <p:sldId id="295" r:id="rId17"/>
    <p:sldId id="297" r:id="rId18"/>
    <p:sldId id="312" r:id="rId19"/>
    <p:sldId id="313" r:id="rId20"/>
    <p:sldId id="296" r:id="rId21"/>
    <p:sldId id="299" r:id="rId22"/>
    <p:sldId id="300" r:id="rId23"/>
    <p:sldId id="311" r:id="rId24"/>
    <p:sldId id="304" r:id="rId25"/>
    <p:sldId id="301" r:id="rId26"/>
    <p:sldId id="307" r:id="rId27"/>
    <p:sldId id="302" r:id="rId28"/>
    <p:sldId id="305" r:id="rId29"/>
    <p:sldId id="258" r:id="rId30"/>
    <p:sldId id="262" r:id="rId31"/>
    <p:sldId id="263" r:id="rId32"/>
    <p:sldId id="284" r:id="rId33"/>
    <p:sldId id="266" r:id="rId34"/>
    <p:sldId id="265" r:id="rId35"/>
    <p:sldId id="308" r:id="rId36"/>
    <p:sldId id="309" r:id="rId37"/>
    <p:sldId id="267" r:id="rId38"/>
    <p:sldId id="268" r:id="rId39"/>
    <p:sldId id="315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83" r:id="rId48"/>
    <p:sldId id="314" r:id="rId49"/>
    <p:sldId id="276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E5C"/>
    <a:srgbClr val="383C56"/>
    <a:srgbClr val="313754"/>
    <a:srgbClr val="000F4F"/>
    <a:srgbClr val="022D8D"/>
    <a:srgbClr val="D4D767"/>
    <a:srgbClr val="C59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6F0C6-9AEA-47E2-8EB4-508DCD76670E}" v="29" dt="2023-03-30T17:59:09.254"/>
    <p1510:client id="{76C3C6A3-48FA-47C4-B402-66225981F6BB}" v="463" dt="2023-03-30T23:35:18.431"/>
    <p1510:client id="{798A9ABA-3B58-362C-B407-2C72690BD949}" v="369" dt="2023-03-30T15:58:31.147"/>
    <p1510:client id="{823B4AB7-F9A9-4AC8-9BE6-84CCF6A5C829}" v="641" dt="2023-03-30T20:11:51.314"/>
  </p1510:revLst>
</p1510:revInfo>
</file>

<file path=ppt/tableStyles.xml><?xml version="1.0" encoding="utf-8"?>
<a:tblStyleLst xmlns:a="http://schemas.openxmlformats.org/drawingml/2006/main" def="{19C41811-1EBF-4227-81EA-116C9CBDCD7D}">
  <a:tblStyle styleId="{19C41811-1EBF-4227-81EA-116C9CBDCD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00B67A-BCA1-4E2A-886D-5E7A50F4BB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ulkumar Kamleshkumar Dabhi" userId="S::dabhin1@mcmaster.ca::1f305c36-fddf-473d-9f9e-9e615751c778" providerId="AD" clId="Web-{6D66F0C6-9AEA-47E2-8EB4-508DCD76670E}"/>
    <pc:docChg chg="addSld modSld">
      <pc:chgData name="Nikulkumar Kamleshkumar Dabhi" userId="S::dabhin1@mcmaster.ca::1f305c36-fddf-473d-9f9e-9e615751c778" providerId="AD" clId="Web-{6D66F0C6-9AEA-47E2-8EB4-508DCD76670E}" dt="2023-03-30T17:59:07.566" v="18"/>
      <pc:docMkLst>
        <pc:docMk/>
      </pc:docMkLst>
      <pc:sldChg chg="delSp modSp new">
        <pc:chgData name="Nikulkumar Kamleshkumar Dabhi" userId="S::dabhin1@mcmaster.ca::1f305c36-fddf-473d-9f9e-9e615751c778" providerId="AD" clId="Web-{6D66F0C6-9AEA-47E2-8EB4-508DCD76670E}" dt="2023-03-30T17:59:07.566" v="18"/>
        <pc:sldMkLst>
          <pc:docMk/>
          <pc:sldMk cId="3330289111" sldId="308"/>
        </pc:sldMkLst>
        <pc:spChg chg="mod">
          <ac:chgData name="Nikulkumar Kamleshkumar Dabhi" userId="S::dabhin1@mcmaster.ca::1f305c36-fddf-473d-9f9e-9e615751c778" providerId="AD" clId="Web-{6D66F0C6-9AEA-47E2-8EB4-508DCD76670E}" dt="2023-03-30T14:43:32.670" v="11" actId="20577"/>
          <ac:spMkLst>
            <pc:docMk/>
            <pc:sldMk cId="3330289111" sldId="308"/>
            <ac:spMk id="2" creationId="{632B4412-679A-3D16-070F-B2E508298467}"/>
          </ac:spMkLst>
        </pc:spChg>
        <pc:spChg chg="del">
          <ac:chgData name="Nikulkumar Kamleshkumar Dabhi" userId="S::dabhin1@mcmaster.ca::1f305c36-fddf-473d-9f9e-9e615751c778" providerId="AD" clId="Web-{6D66F0C6-9AEA-47E2-8EB4-508DCD76670E}" dt="2023-03-30T14:43:40.967" v="12"/>
          <ac:spMkLst>
            <pc:docMk/>
            <pc:sldMk cId="3330289111" sldId="308"/>
            <ac:spMk id="3" creationId="{5570F4D2-3D5D-70A3-A0B8-C608FD68E8AB}"/>
          </ac:spMkLst>
        </pc:spChg>
        <pc:graphicFrameChg chg="mod modGraphic">
          <ac:chgData name="Nikulkumar Kamleshkumar Dabhi" userId="S::dabhin1@mcmaster.ca::1f305c36-fddf-473d-9f9e-9e615751c778" providerId="AD" clId="Web-{6D66F0C6-9AEA-47E2-8EB4-508DCD76670E}" dt="2023-03-30T17:59:07.566" v="18"/>
          <ac:graphicFrameMkLst>
            <pc:docMk/>
            <pc:sldMk cId="3330289111" sldId="308"/>
            <ac:graphicFrameMk id="3" creationId="{B4CCC2A9-E0DF-4748-722F-38D4C18EE491}"/>
          </ac:graphicFrameMkLst>
        </pc:graphicFrameChg>
      </pc:sldChg>
    </pc:docChg>
  </pc:docChgLst>
  <pc:docChgLst>
    <pc:chgData name="Pavani Jana" userId="063ab7ed-ab36-46ca-8ce3-5e81c07887a1" providerId="ADAL" clId="{823B4AB7-F9A9-4AC8-9BE6-84CCF6A5C829}"/>
    <pc:docChg chg="undo custSel addSld delSld modSld sldOrd">
      <pc:chgData name="Pavani Jana" userId="063ab7ed-ab36-46ca-8ce3-5e81c07887a1" providerId="ADAL" clId="{823B4AB7-F9A9-4AC8-9BE6-84CCF6A5C829}" dt="2023-03-30T20:11:51.314" v="616" actId="478"/>
      <pc:docMkLst>
        <pc:docMk/>
      </pc:docMkLst>
      <pc:sldChg chg="del">
        <pc:chgData name="Pavani Jana" userId="063ab7ed-ab36-46ca-8ce3-5e81c07887a1" providerId="ADAL" clId="{823B4AB7-F9A9-4AC8-9BE6-84CCF6A5C829}" dt="2023-03-30T18:40:31.066" v="80" actId="47"/>
        <pc:sldMkLst>
          <pc:docMk/>
          <pc:sldMk cId="0" sldId="257"/>
        </pc:sldMkLst>
      </pc:sldChg>
      <pc:sldChg chg="del ord">
        <pc:chgData name="Pavani Jana" userId="063ab7ed-ab36-46ca-8ce3-5e81c07887a1" providerId="ADAL" clId="{823B4AB7-F9A9-4AC8-9BE6-84CCF6A5C829}" dt="2023-03-30T18:51:41.070" v="524" actId="47"/>
        <pc:sldMkLst>
          <pc:docMk/>
          <pc:sldMk cId="0" sldId="264"/>
        </pc:sldMkLst>
      </pc:sldChg>
      <pc:sldChg chg="addSp delSp modSp mod">
        <pc:chgData name="Pavani Jana" userId="063ab7ed-ab36-46ca-8ce3-5e81c07887a1" providerId="ADAL" clId="{823B4AB7-F9A9-4AC8-9BE6-84CCF6A5C829}" dt="2023-03-30T20:11:51.314" v="616" actId="478"/>
        <pc:sldMkLst>
          <pc:docMk/>
          <pc:sldMk cId="3161020088" sldId="286"/>
        </pc:sldMkLst>
        <pc:spChg chg="mod">
          <ac:chgData name="Pavani Jana" userId="063ab7ed-ab36-46ca-8ce3-5e81c07887a1" providerId="ADAL" clId="{823B4AB7-F9A9-4AC8-9BE6-84CCF6A5C829}" dt="2023-03-30T20:11:50.349" v="614" actId="1076"/>
          <ac:spMkLst>
            <pc:docMk/>
            <pc:sldMk cId="3161020088" sldId="286"/>
            <ac:spMk id="36" creationId="{3A6EE055-5990-9367-964D-072056D1521B}"/>
          </ac:spMkLst>
        </pc:spChg>
        <pc:spChg chg="mod">
          <ac:chgData name="Pavani Jana" userId="063ab7ed-ab36-46ca-8ce3-5e81c07887a1" providerId="ADAL" clId="{823B4AB7-F9A9-4AC8-9BE6-84CCF6A5C829}" dt="2023-03-30T20:11:50.745" v="615" actId="1076"/>
          <ac:spMkLst>
            <pc:docMk/>
            <pc:sldMk cId="3161020088" sldId="286"/>
            <ac:spMk id="40" creationId="{36B62063-DED6-C16C-AA12-5DEAB4F44F4F}"/>
          </ac:spMkLst>
        </pc:spChg>
        <pc:spChg chg="add del">
          <ac:chgData name="Pavani Jana" userId="063ab7ed-ab36-46ca-8ce3-5e81c07887a1" providerId="ADAL" clId="{823B4AB7-F9A9-4AC8-9BE6-84CCF6A5C829}" dt="2023-03-30T20:11:51.314" v="616" actId="478"/>
          <ac:spMkLst>
            <pc:docMk/>
            <pc:sldMk cId="3161020088" sldId="286"/>
            <ac:spMk id="41" creationId="{A10BDF6F-9094-BAAB-22FB-9B67A0A7655F}"/>
          </ac:spMkLst>
        </pc:spChg>
      </pc:sldChg>
      <pc:sldChg chg="addSp delSp modSp mod">
        <pc:chgData name="Pavani Jana" userId="063ab7ed-ab36-46ca-8ce3-5e81c07887a1" providerId="ADAL" clId="{823B4AB7-F9A9-4AC8-9BE6-84CCF6A5C829}" dt="2023-03-30T20:11:49.806" v="613" actId="478"/>
        <pc:sldMkLst>
          <pc:docMk/>
          <pc:sldMk cId="1503280869" sldId="287"/>
        </pc:sldMkLst>
        <pc:spChg chg="mod">
          <ac:chgData name="Pavani Jana" userId="063ab7ed-ab36-46ca-8ce3-5e81c07887a1" providerId="ADAL" clId="{823B4AB7-F9A9-4AC8-9BE6-84CCF6A5C829}" dt="2023-03-30T20:11:31.411" v="608" actId="1076"/>
          <ac:spMkLst>
            <pc:docMk/>
            <pc:sldMk cId="1503280869" sldId="287"/>
            <ac:spMk id="36" creationId="{3A6EE055-5990-9367-964D-072056D1521B}"/>
          </ac:spMkLst>
        </pc:spChg>
        <pc:spChg chg="add del">
          <ac:chgData name="Pavani Jana" userId="063ab7ed-ab36-46ca-8ce3-5e81c07887a1" providerId="ADAL" clId="{823B4AB7-F9A9-4AC8-9BE6-84CCF6A5C829}" dt="2023-03-30T20:11:49.806" v="613" actId="478"/>
          <ac:spMkLst>
            <pc:docMk/>
            <pc:sldMk cId="1503280869" sldId="287"/>
            <ac:spMk id="41" creationId="{A10BDF6F-9094-BAAB-22FB-9B67A0A7655F}"/>
          </ac:spMkLst>
        </pc:spChg>
      </pc:sldChg>
      <pc:sldChg chg="addSp delSp modSp mod">
        <pc:chgData name="Pavani Jana" userId="063ab7ed-ab36-46ca-8ce3-5e81c07887a1" providerId="ADAL" clId="{823B4AB7-F9A9-4AC8-9BE6-84CCF6A5C829}" dt="2023-03-30T20:11:49.160" v="612" actId="478"/>
        <pc:sldMkLst>
          <pc:docMk/>
          <pc:sldMk cId="3555757624" sldId="289"/>
        </pc:sldMkLst>
        <pc:spChg chg="mod">
          <ac:chgData name="Pavani Jana" userId="063ab7ed-ab36-46ca-8ce3-5e81c07887a1" providerId="ADAL" clId="{823B4AB7-F9A9-4AC8-9BE6-84CCF6A5C829}" dt="2023-03-30T18:34:33.859" v="13" actId="20577"/>
          <ac:spMkLst>
            <pc:docMk/>
            <pc:sldMk cId="3555757624" sldId="289"/>
            <ac:spMk id="18" creationId="{768EC817-AC54-AE5A-95D7-7D1FE06B0176}"/>
          </ac:spMkLst>
        </pc:spChg>
        <pc:spChg chg="mod">
          <ac:chgData name="Pavani Jana" userId="063ab7ed-ab36-46ca-8ce3-5e81c07887a1" providerId="ADAL" clId="{823B4AB7-F9A9-4AC8-9BE6-84CCF6A5C829}" dt="2023-03-30T18:34:44.745" v="19" actId="20577"/>
          <ac:spMkLst>
            <pc:docMk/>
            <pc:sldMk cId="3555757624" sldId="289"/>
            <ac:spMk id="19" creationId="{CFDEA047-751A-7E5C-4BC6-508D4695CA0D}"/>
          </ac:spMkLst>
        </pc:spChg>
        <pc:spChg chg="add del">
          <ac:chgData name="Pavani Jana" userId="063ab7ed-ab36-46ca-8ce3-5e81c07887a1" providerId="ADAL" clId="{823B4AB7-F9A9-4AC8-9BE6-84CCF6A5C829}" dt="2023-03-30T20:11:49.160" v="612" actId="478"/>
          <ac:spMkLst>
            <pc:docMk/>
            <pc:sldMk cId="3555757624" sldId="289"/>
            <ac:spMk id="41" creationId="{A10BDF6F-9094-BAAB-22FB-9B67A0A7655F}"/>
          </ac:spMkLst>
        </pc:spChg>
      </pc:sldChg>
      <pc:sldChg chg="addSp delSp modSp mod">
        <pc:chgData name="Pavani Jana" userId="063ab7ed-ab36-46ca-8ce3-5e81c07887a1" providerId="ADAL" clId="{823B4AB7-F9A9-4AC8-9BE6-84CCF6A5C829}" dt="2023-03-30T20:11:48.217" v="611" actId="478"/>
        <pc:sldMkLst>
          <pc:docMk/>
          <pc:sldMk cId="733335921" sldId="291"/>
        </pc:sldMkLst>
        <pc:spChg chg="mod">
          <ac:chgData name="Pavani Jana" userId="063ab7ed-ab36-46ca-8ce3-5e81c07887a1" providerId="ADAL" clId="{823B4AB7-F9A9-4AC8-9BE6-84CCF6A5C829}" dt="2023-03-30T18:35:00.282" v="22" actId="1076"/>
          <ac:spMkLst>
            <pc:docMk/>
            <pc:sldMk cId="733335921" sldId="291"/>
            <ac:spMk id="36" creationId="{3A6EE055-5990-9367-964D-072056D1521B}"/>
          </ac:spMkLst>
        </pc:spChg>
        <pc:spChg chg="add del">
          <ac:chgData name="Pavani Jana" userId="063ab7ed-ab36-46ca-8ce3-5e81c07887a1" providerId="ADAL" clId="{823B4AB7-F9A9-4AC8-9BE6-84CCF6A5C829}" dt="2023-03-30T20:11:48.217" v="611" actId="478"/>
          <ac:spMkLst>
            <pc:docMk/>
            <pc:sldMk cId="733335921" sldId="291"/>
            <ac:spMk id="41" creationId="{A10BDF6F-9094-BAAB-22FB-9B67A0A7655F}"/>
          </ac:spMkLst>
        </pc:spChg>
        <pc:picChg chg="add del">
          <ac:chgData name="Pavani Jana" userId="063ab7ed-ab36-46ca-8ce3-5e81c07887a1" providerId="ADAL" clId="{823B4AB7-F9A9-4AC8-9BE6-84CCF6A5C829}" dt="2023-03-30T18:35:01.923" v="23" actId="21"/>
          <ac:picMkLst>
            <pc:docMk/>
            <pc:sldMk cId="733335921" sldId="291"/>
            <ac:picMk id="6" creationId="{83FA5CE1-E68A-2AA2-9C06-EE15BCE94086}"/>
          </ac:picMkLst>
        </pc:picChg>
      </pc:sldChg>
      <pc:sldChg chg="addSp delSp modSp mod">
        <pc:chgData name="Pavani Jana" userId="063ab7ed-ab36-46ca-8ce3-5e81c07887a1" providerId="ADAL" clId="{823B4AB7-F9A9-4AC8-9BE6-84CCF6A5C829}" dt="2023-03-30T18:35:37.500" v="37" actId="21"/>
        <pc:sldMkLst>
          <pc:docMk/>
          <pc:sldMk cId="4000480408" sldId="292"/>
        </pc:sldMkLst>
        <pc:spChg chg="add del mod">
          <ac:chgData name="Pavani Jana" userId="063ab7ed-ab36-46ca-8ce3-5e81c07887a1" providerId="ADAL" clId="{823B4AB7-F9A9-4AC8-9BE6-84CCF6A5C829}" dt="2023-03-30T18:35:36.007" v="35" actId="14100"/>
          <ac:spMkLst>
            <pc:docMk/>
            <pc:sldMk cId="4000480408" sldId="292"/>
            <ac:spMk id="18" creationId="{768EC817-AC54-AE5A-95D7-7D1FE06B0176}"/>
          </ac:spMkLst>
        </pc:spChg>
        <pc:spChg chg="add del mod">
          <ac:chgData name="Pavani Jana" userId="063ab7ed-ab36-46ca-8ce3-5e81c07887a1" providerId="ADAL" clId="{823B4AB7-F9A9-4AC8-9BE6-84CCF6A5C829}" dt="2023-03-30T18:35:36.007" v="35" actId="14100"/>
          <ac:spMkLst>
            <pc:docMk/>
            <pc:sldMk cId="4000480408" sldId="292"/>
            <ac:spMk id="19" creationId="{CFDEA047-751A-7E5C-4BC6-508D4695CA0D}"/>
          </ac:spMkLst>
        </pc:spChg>
        <pc:spChg chg="add del mod">
          <ac:chgData name="Pavani Jana" userId="063ab7ed-ab36-46ca-8ce3-5e81c07887a1" providerId="ADAL" clId="{823B4AB7-F9A9-4AC8-9BE6-84CCF6A5C829}" dt="2023-03-30T18:35:36.007" v="35" actId="14100"/>
          <ac:spMkLst>
            <pc:docMk/>
            <pc:sldMk cId="4000480408" sldId="292"/>
            <ac:spMk id="21" creationId="{ECC3BCB3-F645-14A3-A5F0-C44C64A0670C}"/>
          </ac:spMkLst>
        </pc:spChg>
        <pc:spChg chg="mod">
          <ac:chgData name="Pavani Jana" userId="063ab7ed-ab36-46ca-8ce3-5e81c07887a1" providerId="ADAL" clId="{823B4AB7-F9A9-4AC8-9BE6-84CCF6A5C829}" dt="2023-03-30T18:35:36.853" v="36" actId="1076"/>
          <ac:spMkLst>
            <pc:docMk/>
            <pc:sldMk cId="4000480408" sldId="292"/>
            <ac:spMk id="40" creationId="{36B62063-DED6-C16C-AA12-5DEAB4F44F4F}"/>
          </ac:spMkLst>
        </pc:spChg>
        <pc:picChg chg="add del mod ord">
          <ac:chgData name="Pavani Jana" userId="063ab7ed-ab36-46ca-8ce3-5e81c07887a1" providerId="ADAL" clId="{823B4AB7-F9A9-4AC8-9BE6-84CCF6A5C829}" dt="2023-03-30T18:35:28.193" v="31"/>
          <ac:picMkLst>
            <pc:docMk/>
            <pc:sldMk cId="4000480408" sldId="292"/>
            <ac:picMk id="4" creationId="{F3B239A0-45DE-6500-E76E-CF983EC87680}"/>
          </ac:picMkLst>
        </pc:picChg>
        <pc:picChg chg="add del">
          <ac:chgData name="Pavani Jana" userId="063ab7ed-ab36-46ca-8ce3-5e81c07887a1" providerId="ADAL" clId="{823B4AB7-F9A9-4AC8-9BE6-84CCF6A5C829}" dt="2023-03-30T18:35:37.500" v="37" actId="21"/>
          <ac:picMkLst>
            <pc:docMk/>
            <pc:sldMk cId="4000480408" sldId="292"/>
            <ac:picMk id="8" creationId="{F9C623B4-FA4F-A6B5-6F1C-5BAAE7802881}"/>
          </ac:picMkLst>
        </pc:picChg>
        <pc:picChg chg="add del mod">
          <ac:chgData name="Pavani Jana" userId="063ab7ed-ab36-46ca-8ce3-5e81c07887a1" providerId="ADAL" clId="{823B4AB7-F9A9-4AC8-9BE6-84CCF6A5C829}" dt="2023-03-30T18:35:36.007" v="35" actId="14100"/>
          <ac:picMkLst>
            <pc:docMk/>
            <pc:sldMk cId="4000480408" sldId="292"/>
            <ac:picMk id="22" creationId="{30CFB045-C2A7-3387-8478-D13B21937B0E}"/>
          </ac:picMkLst>
        </pc:picChg>
        <pc:picChg chg="add del mod">
          <ac:chgData name="Pavani Jana" userId="063ab7ed-ab36-46ca-8ce3-5e81c07887a1" providerId="ADAL" clId="{823B4AB7-F9A9-4AC8-9BE6-84CCF6A5C829}" dt="2023-03-30T18:35:36.007" v="35" actId="14100"/>
          <ac:picMkLst>
            <pc:docMk/>
            <pc:sldMk cId="4000480408" sldId="292"/>
            <ac:picMk id="23" creationId="{8065904B-1259-68F1-C4CF-460CEC81199C}"/>
          </ac:picMkLst>
        </pc:picChg>
      </pc:sldChg>
      <pc:sldChg chg="addSp delSp modSp mod">
        <pc:chgData name="Pavani Jana" userId="063ab7ed-ab36-46ca-8ce3-5e81c07887a1" providerId="ADAL" clId="{823B4AB7-F9A9-4AC8-9BE6-84CCF6A5C829}" dt="2023-03-30T18:35:58.141" v="43" actId="167"/>
        <pc:sldMkLst>
          <pc:docMk/>
          <pc:sldMk cId="4289047783" sldId="295"/>
        </pc:sldMkLst>
        <pc:spChg chg="del">
          <ac:chgData name="Pavani Jana" userId="063ab7ed-ab36-46ca-8ce3-5e81c07887a1" providerId="ADAL" clId="{823B4AB7-F9A9-4AC8-9BE6-84CCF6A5C829}" dt="2023-03-30T18:35:49.944" v="40" actId="478"/>
          <ac:spMkLst>
            <pc:docMk/>
            <pc:sldMk cId="4289047783" sldId="295"/>
            <ac:spMk id="6" creationId="{092F6DF7-6E8C-73B2-5251-954FF5810951}"/>
          </ac:spMkLst>
        </pc:spChg>
        <pc:spChg chg="del">
          <ac:chgData name="Pavani Jana" userId="063ab7ed-ab36-46ca-8ce3-5e81c07887a1" providerId="ADAL" clId="{823B4AB7-F9A9-4AC8-9BE6-84CCF6A5C829}" dt="2023-03-30T18:35:49.944" v="40" actId="478"/>
          <ac:spMkLst>
            <pc:docMk/>
            <pc:sldMk cId="4289047783" sldId="295"/>
            <ac:spMk id="18" creationId="{768EC817-AC54-AE5A-95D7-7D1FE06B0176}"/>
          </ac:spMkLst>
        </pc:spChg>
        <pc:spChg chg="del">
          <ac:chgData name="Pavani Jana" userId="063ab7ed-ab36-46ca-8ce3-5e81c07887a1" providerId="ADAL" clId="{823B4AB7-F9A9-4AC8-9BE6-84CCF6A5C829}" dt="2023-03-30T18:35:49.944" v="40" actId="478"/>
          <ac:spMkLst>
            <pc:docMk/>
            <pc:sldMk cId="4289047783" sldId="295"/>
            <ac:spMk id="19" creationId="{CFDEA047-751A-7E5C-4BC6-508D4695CA0D}"/>
          </ac:spMkLst>
        </pc:spChg>
        <pc:spChg chg="del">
          <ac:chgData name="Pavani Jana" userId="063ab7ed-ab36-46ca-8ce3-5e81c07887a1" providerId="ADAL" clId="{823B4AB7-F9A9-4AC8-9BE6-84CCF6A5C829}" dt="2023-03-30T18:35:49.944" v="40" actId="478"/>
          <ac:spMkLst>
            <pc:docMk/>
            <pc:sldMk cId="4289047783" sldId="295"/>
            <ac:spMk id="21" creationId="{ECC3BCB3-F645-14A3-A5F0-C44C64A0670C}"/>
          </ac:spMkLst>
        </pc:spChg>
        <pc:spChg chg="mod">
          <ac:chgData name="Pavani Jana" userId="063ab7ed-ab36-46ca-8ce3-5e81c07887a1" providerId="ADAL" clId="{823B4AB7-F9A9-4AC8-9BE6-84CCF6A5C829}" dt="2023-03-30T18:35:55.377" v="41" actId="1076"/>
          <ac:spMkLst>
            <pc:docMk/>
            <pc:sldMk cId="4289047783" sldId="295"/>
            <ac:spMk id="40" creationId="{36B62063-DED6-C16C-AA12-5DEAB4F44F4F}"/>
          </ac:spMkLst>
        </pc:spChg>
        <pc:picChg chg="add mod ord">
          <ac:chgData name="Pavani Jana" userId="063ab7ed-ab36-46ca-8ce3-5e81c07887a1" providerId="ADAL" clId="{823B4AB7-F9A9-4AC8-9BE6-84CCF6A5C829}" dt="2023-03-30T18:35:58.141" v="43" actId="167"/>
          <ac:picMkLst>
            <pc:docMk/>
            <pc:sldMk cId="4289047783" sldId="295"/>
            <ac:picMk id="4" creationId="{EE0FD0CC-E9FE-EB49-5644-8DAFFFC32EF0}"/>
          </ac:picMkLst>
        </pc:picChg>
        <pc:picChg chg="del">
          <ac:chgData name="Pavani Jana" userId="063ab7ed-ab36-46ca-8ce3-5e81c07887a1" providerId="ADAL" clId="{823B4AB7-F9A9-4AC8-9BE6-84CCF6A5C829}" dt="2023-03-30T18:35:49.944" v="40" actId="478"/>
          <ac:picMkLst>
            <pc:docMk/>
            <pc:sldMk cId="4289047783" sldId="295"/>
            <ac:picMk id="8" creationId="{62A0494A-DA23-D655-FC4F-6BF4E9789570}"/>
          </ac:picMkLst>
        </pc:picChg>
        <pc:picChg chg="del">
          <ac:chgData name="Pavani Jana" userId="063ab7ed-ab36-46ca-8ce3-5e81c07887a1" providerId="ADAL" clId="{823B4AB7-F9A9-4AC8-9BE6-84CCF6A5C829}" dt="2023-03-30T18:35:45.962" v="38" actId="21"/>
          <ac:picMkLst>
            <pc:docMk/>
            <pc:sldMk cId="4289047783" sldId="295"/>
            <ac:picMk id="14" creationId="{F3DEAABF-59B8-FF78-B017-A3BE826B04FC}"/>
          </ac:picMkLst>
        </pc:picChg>
        <pc:picChg chg="del">
          <ac:chgData name="Pavani Jana" userId="063ab7ed-ab36-46ca-8ce3-5e81c07887a1" providerId="ADAL" clId="{823B4AB7-F9A9-4AC8-9BE6-84CCF6A5C829}" dt="2023-03-30T18:35:49.944" v="40" actId="478"/>
          <ac:picMkLst>
            <pc:docMk/>
            <pc:sldMk cId="4289047783" sldId="295"/>
            <ac:picMk id="22" creationId="{30CFB045-C2A7-3387-8478-D13B21937B0E}"/>
          </ac:picMkLst>
        </pc:picChg>
        <pc:picChg chg="del">
          <ac:chgData name="Pavani Jana" userId="063ab7ed-ab36-46ca-8ce3-5e81c07887a1" providerId="ADAL" clId="{823B4AB7-F9A9-4AC8-9BE6-84CCF6A5C829}" dt="2023-03-30T18:35:49.944" v="40" actId="478"/>
          <ac:picMkLst>
            <pc:docMk/>
            <pc:sldMk cId="4289047783" sldId="295"/>
            <ac:picMk id="23" creationId="{8065904B-1259-68F1-C4CF-460CEC81199C}"/>
          </ac:picMkLst>
        </pc:picChg>
      </pc:sldChg>
      <pc:sldChg chg="addSp delSp modSp mod ord">
        <pc:chgData name="Pavani Jana" userId="063ab7ed-ab36-46ca-8ce3-5e81c07887a1" providerId="ADAL" clId="{823B4AB7-F9A9-4AC8-9BE6-84CCF6A5C829}" dt="2023-03-30T18:38:58.327" v="77"/>
        <pc:sldMkLst>
          <pc:docMk/>
          <pc:sldMk cId="4040715019" sldId="296"/>
        </pc:sldMkLst>
        <pc:spChg chg="mod">
          <ac:chgData name="Pavani Jana" userId="063ab7ed-ab36-46ca-8ce3-5e81c07887a1" providerId="ADAL" clId="{823B4AB7-F9A9-4AC8-9BE6-84CCF6A5C829}" dt="2023-03-30T18:38:19.759" v="73" actId="1076"/>
          <ac:spMkLst>
            <pc:docMk/>
            <pc:sldMk cId="4040715019" sldId="296"/>
            <ac:spMk id="41" creationId="{A10BDF6F-9094-BAAB-22FB-9B67A0A7655F}"/>
          </ac:spMkLst>
        </pc:spChg>
        <pc:picChg chg="add del mod ord">
          <ac:chgData name="Pavani Jana" userId="063ab7ed-ab36-46ca-8ce3-5e81c07887a1" providerId="ADAL" clId="{823B4AB7-F9A9-4AC8-9BE6-84CCF6A5C829}" dt="2023-03-30T18:38:16.533" v="72" actId="21"/>
          <ac:picMkLst>
            <pc:docMk/>
            <pc:sldMk cId="4040715019" sldId="296"/>
            <ac:picMk id="4" creationId="{E607E19C-885C-B043-F866-0C2A041C9E03}"/>
          </ac:picMkLst>
        </pc:picChg>
        <pc:picChg chg="add mod ord">
          <ac:chgData name="Pavani Jana" userId="063ab7ed-ab36-46ca-8ce3-5e81c07887a1" providerId="ADAL" clId="{823B4AB7-F9A9-4AC8-9BE6-84CCF6A5C829}" dt="2023-03-30T18:38:28.992" v="75" actId="167"/>
          <ac:picMkLst>
            <pc:docMk/>
            <pc:sldMk cId="4040715019" sldId="296"/>
            <ac:picMk id="6" creationId="{74EA96D0-1508-886A-F18E-FD0C892887B7}"/>
          </ac:picMkLst>
        </pc:picChg>
        <pc:picChg chg="del">
          <ac:chgData name="Pavani Jana" userId="063ab7ed-ab36-46ca-8ce3-5e81c07887a1" providerId="ADAL" clId="{823B4AB7-F9A9-4AC8-9BE6-84CCF6A5C829}" dt="2023-03-30T18:36:07.311" v="46" actId="478"/>
          <ac:picMkLst>
            <pc:docMk/>
            <pc:sldMk cId="4040715019" sldId="296"/>
            <ac:picMk id="8" creationId="{62A0494A-DA23-D655-FC4F-6BF4E9789570}"/>
          </ac:picMkLst>
        </pc:picChg>
        <pc:picChg chg="del">
          <ac:chgData name="Pavani Jana" userId="063ab7ed-ab36-46ca-8ce3-5e81c07887a1" providerId="ADAL" clId="{823B4AB7-F9A9-4AC8-9BE6-84CCF6A5C829}" dt="2023-03-30T18:36:03.682" v="44" actId="21"/>
          <ac:picMkLst>
            <pc:docMk/>
            <pc:sldMk cId="4040715019" sldId="296"/>
            <ac:picMk id="14" creationId="{BA240454-33DC-9B27-0D89-DFDD67F5D5C2}"/>
          </ac:picMkLst>
        </pc:picChg>
      </pc:sldChg>
      <pc:sldChg chg="modTransition">
        <pc:chgData name="Pavani Jana" userId="063ab7ed-ab36-46ca-8ce3-5e81c07887a1" providerId="ADAL" clId="{823B4AB7-F9A9-4AC8-9BE6-84CCF6A5C829}" dt="2023-03-30T18:39:12.301" v="78"/>
        <pc:sldMkLst>
          <pc:docMk/>
          <pc:sldMk cId="1694635033" sldId="297"/>
        </pc:sldMkLst>
      </pc:sldChg>
      <pc:sldChg chg="addSp delSp modSp del mod delAnim">
        <pc:chgData name="Pavani Jana" userId="063ab7ed-ab36-46ca-8ce3-5e81c07887a1" providerId="ADAL" clId="{823B4AB7-F9A9-4AC8-9BE6-84CCF6A5C829}" dt="2023-03-30T18:39:45.315" v="79" actId="47"/>
        <pc:sldMkLst>
          <pc:docMk/>
          <pc:sldMk cId="3420032196" sldId="298"/>
        </pc:sldMkLst>
        <pc:spChg chg="add mod">
          <ac:chgData name="Pavani Jana" userId="063ab7ed-ab36-46ca-8ce3-5e81c07887a1" providerId="ADAL" clId="{823B4AB7-F9A9-4AC8-9BE6-84CCF6A5C829}" dt="2023-03-30T18:36:44.179" v="61" actId="1076"/>
          <ac:spMkLst>
            <pc:docMk/>
            <pc:sldMk cId="3420032196" sldId="298"/>
            <ac:spMk id="4" creationId="{2A1104CE-4D15-1A1A-A33A-2AB86EE8F8E4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6" creationId="{092F6DF7-6E8C-73B2-5251-954FF5810951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14" creationId="{4E5B75D3-0EEE-183D-B146-3C65D328C44E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15" creationId="{DEDA0EB2-7338-A788-3B3B-F1213A92761B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16" creationId="{2307D7B5-D5A1-5F14-5B7B-4D20EF8042D8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18" creationId="{768EC817-AC54-AE5A-95D7-7D1FE06B0176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19" creationId="{CFDEA047-751A-7E5C-4BC6-508D4695CA0D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1" creationId="{ECC3BCB3-F645-14A3-A5F0-C44C64A0670C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4" creationId="{5073CE1E-6D88-C3F3-502C-0514158EE453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5" creationId="{E902D0BB-AB5C-C6A6-B1D4-84BF455F2870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6" creationId="{DDF8AB53-B129-7C45-318C-48071C29729C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7" creationId="{225291E0-0BE4-1B46-4839-B13E46C50305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28" creationId="{C855F474-4FD7-9F5F-2E4E-530A599D0119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0" creationId="{BC3D9C96-3835-5F51-E712-DA687D7DEBBA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1" creationId="{2E59E058-2089-6355-6030-D9B6FF58B99D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2" creationId="{5FFAED8F-F6A4-DB40-F1F6-9E8FDAA00D2E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3" creationId="{C22AFB4F-F06B-AD18-EE65-215D244DCB08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7" creationId="{036B207A-6A73-9F19-A57E-9BB25E3C132C}"/>
          </ac:spMkLst>
        </pc:spChg>
        <pc:spChg chg="del">
          <ac:chgData name="Pavani Jana" userId="063ab7ed-ab36-46ca-8ce3-5e81c07887a1" providerId="ADAL" clId="{823B4AB7-F9A9-4AC8-9BE6-84CCF6A5C829}" dt="2023-03-30T18:36:29.030" v="55" actId="478"/>
          <ac:spMkLst>
            <pc:docMk/>
            <pc:sldMk cId="3420032196" sldId="298"/>
            <ac:spMk id="38" creationId="{E7099649-83F1-FB0F-9C9D-9FBC2E747D8E}"/>
          </ac:spMkLst>
        </pc:spChg>
        <pc:spChg chg="del mod">
          <ac:chgData name="Pavani Jana" userId="063ab7ed-ab36-46ca-8ce3-5e81c07887a1" providerId="ADAL" clId="{823B4AB7-F9A9-4AC8-9BE6-84CCF6A5C829}" dt="2023-03-30T18:36:32.397" v="57" actId="21"/>
          <ac:spMkLst>
            <pc:docMk/>
            <pc:sldMk cId="3420032196" sldId="298"/>
            <ac:spMk id="41" creationId="{A10BDF6F-9094-BAAB-22FB-9B67A0A7655F}"/>
          </ac:spMkLst>
        </pc:spChg>
        <pc:picChg chg="del">
          <ac:chgData name="Pavani Jana" userId="063ab7ed-ab36-46ca-8ce3-5e81c07887a1" providerId="ADAL" clId="{823B4AB7-F9A9-4AC8-9BE6-84CCF6A5C829}" dt="2023-03-30T18:36:29.030" v="55" actId="478"/>
          <ac:picMkLst>
            <pc:docMk/>
            <pc:sldMk cId="3420032196" sldId="298"/>
            <ac:picMk id="8" creationId="{62A0494A-DA23-D655-FC4F-6BF4E9789570}"/>
          </ac:picMkLst>
        </pc:picChg>
        <pc:picChg chg="del">
          <ac:chgData name="Pavani Jana" userId="063ab7ed-ab36-46ca-8ce3-5e81c07887a1" providerId="ADAL" clId="{823B4AB7-F9A9-4AC8-9BE6-84CCF6A5C829}" dt="2023-03-30T18:36:29.030" v="55" actId="478"/>
          <ac:picMkLst>
            <pc:docMk/>
            <pc:sldMk cId="3420032196" sldId="298"/>
            <ac:picMk id="22" creationId="{30CFB045-C2A7-3387-8478-D13B21937B0E}"/>
          </ac:picMkLst>
        </pc:picChg>
        <pc:picChg chg="del">
          <ac:chgData name="Pavani Jana" userId="063ab7ed-ab36-46ca-8ce3-5e81c07887a1" providerId="ADAL" clId="{823B4AB7-F9A9-4AC8-9BE6-84CCF6A5C829}" dt="2023-03-30T18:36:29.030" v="55" actId="478"/>
          <ac:picMkLst>
            <pc:docMk/>
            <pc:sldMk cId="3420032196" sldId="298"/>
            <ac:picMk id="23" creationId="{8065904B-1259-68F1-C4CF-460CEC81199C}"/>
          </ac:picMkLst>
        </pc:picChg>
        <pc:picChg chg="add del">
          <ac:chgData name="Pavani Jana" userId="063ab7ed-ab36-46ca-8ce3-5e81c07887a1" providerId="ADAL" clId="{823B4AB7-F9A9-4AC8-9BE6-84CCF6A5C829}" dt="2023-03-30T18:36:24.493" v="53" actId="21"/>
          <ac:picMkLst>
            <pc:docMk/>
            <pc:sldMk cId="3420032196" sldId="298"/>
            <ac:picMk id="29" creationId="{7AAED44C-E654-34E3-D9A1-22EC185CE912}"/>
          </ac:picMkLst>
        </pc:picChg>
        <pc:picChg chg="add mod ord">
          <ac:chgData name="Pavani Jana" userId="063ab7ed-ab36-46ca-8ce3-5e81c07887a1" providerId="ADAL" clId="{823B4AB7-F9A9-4AC8-9BE6-84CCF6A5C829}" dt="2023-03-30T18:36:41.379" v="60" actId="167"/>
          <ac:picMkLst>
            <pc:docMk/>
            <pc:sldMk cId="3420032196" sldId="298"/>
            <ac:picMk id="39" creationId="{D498C39B-6DF6-4883-B248-26168D9E7AF1}"/>
          </ac:picMkLst>
        </pc:picChg>
      </pc:sldChg>
      <pc:sldChg chg="addSp delSp modSp mod delAnim">
        <pc:chgData name="Pavani Jana" userId="063ab7ed-ab36-46ca-8ce3-5e81c07887a1" providerId="ADAL" clId="{823B4AB7-F9A9-4AC8-9BE6-84CCF6A5C829}" dt="2023-03-30T18:36:59.078" v="65" actId="167"/>
        <pc:sldMkLst>
          <pc:docMk/>
          <pc:sldMk cId="2358232255" sldId="299"/>
        </pc:sldMkLst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6" creationId="{092F6DF7-6E8C-73B2-5251-954FF5810951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14" creationId="{4E5B75D3-0EEE-183D-B146-3C65D328C44E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15" creationId="{DEDA0EB2-7338-A788-3B3B-F1213A92761B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16" creationId="{2307D7B5-D5A1-5F14-5B7B-4D20EF8042D8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18" creationId="{768EC817-AC54-AE5A-95D7-7D1FE06B0176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19" creationId="{CFDEA047-751A-7E5C-4BC6-508D4695CA0D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1" creationId="{ECC3BCB3-F645-14A3-A5F0-C44C64A0670C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4" creationId="{5073CE1E-6D88-C3F3-502C-0514158EE453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5" creationId="{E902D0BB-AB5C-C6A6-B1D4-84BF455F2870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6" creationId="{DDF8AB53-B129-7C45-318C-48071C29729C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7" creationId="{225291E0-0BE4-1B46-4839-B13E46C50305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28" creationId="{C855F474-4FD7-9F5F-2E4E-530A599D0119}"/>
          </ac:spMkLst>
        </pc:spChg>
        <pc:spChg chg="del">
          <ac:chgData name="Pavani Jana" userId="063ab7ed-ab36-46ca-8ce3-5e81c07887a1" providerId="ADAL" clId="{823B4AB7-F9A9-4AC8-9BE6-84CCF6A5C829}" dt="2023-03-30T18:36:53.211" v="63" actId="478"/>
          <ac:spMkLst>
            <pc:docMk/>
            <pc:sldMk cId="2358232255" sldId="299"/>
            <ac:spMk id="30" creationId="{BC3D9C96-3835-5F51-E712-DA687D7DEBBA}"/>
          </ac:spMkLst>
        </pc:spChg>
        <pc:picChg chg="add mod ord">
          <ac:chgData name="Pavani Jana" userId="063ab7ed-ab36-46ca-8ce3-5e81c07887a1" providerId="ADAL" clId="{823B4AB7-F9A9-4AC8-9BE6-84CCF6A5C829}" dt="2023-03-30T18:36:59.078" v="65" actId="167"/>
          <ac:picMkLst>
            <pc:docMk/>
            <pc:sldMk cId="2358232255" sldId="299"/>
            <ac:picMk id="4" creationId="{BEF58FCE-3800-5CA7-8B72-ADDDE831E22D}"/>
          </ac:picMkLst>
        </pc:picChg>
        <pc:picChg chg="del">
          <ac:chgData name="Pavani Jana" userId="063ab7ed-ab36-46ca-8ce3-5e81c07887a1" providerId="ADAL" clId="{823B4AB7-F9A9-4AC8-9BE6-84CCF6A5C829}" dt="2023-03-30T18:36:53.211" v="63" actId="478"/>
          <ac:picMkLst>
            <pc:docMk/>
            <pc:sldMk cId="2358232255" sldId="299"/>
            <ac:picMk id="8" creationId="{62A0494A-DA23-D655-FC4F-6BF4E9789570}"/>
          </ac:picMkLst>
        </pc:picChg>
        <pc:picChg chg="del">
          <ac:chgData name="Pavani Jana" userId="063ab7ed-ab36-46ca-8ce3-5e81c07887a1" providerId="ADAL" clId="{823B4AB7-F9A9-4AC8-9BE6-84CCF6A5C829}" dt="2023-03-30T18:36:53.211" v="63" actId="478"/>
          <ac:picMkLst>
            <pc:docMk/>
            <pc:sldMk cId="2358232255" sldId="299"/>
            <ac:picMk id="22" creationId="{30CFB045-C2A7-3387-8478-D13B21937B0E}"/>
          </ac:picMkLst>
        </pc:picChg>
        <pc:picChg chg="del">
          <ac:chgData name="Pavani Jana" userId="063ab7ed-ab36-46ca-8ce3-5e81c07887a1" providerId="ADAL" clId="{823B4AB7-F9A9-4AC8-9BE6-84CCF6A5C829}" dt="2023-03-30T18:36:53.211" v="63" actId="478"/>
          <ac:picMkLst>
            <pc:docMk/>
            <pc:sldMk cId="2358232255" sldId="299"/>
            <ac:picMk id="23" creationId="{8065904B-1259-68F1-C4CF-460CEC81199C}"/>
          </ac:picMkLst>
        </pc:picChg>
        <pc:picChg chg="del">
          <ac:chgData name="Pavani Jana" userId="063ab7ed-ab36-46ca-8ce3-5e81c07887a1" providerId="ADAL" clId="{823B4AB7-F9A9-4AC8-9BE6-84CCF6A5C829}" dt="2023-03-30T18:36:47.602" v="62" actId="21"/>
          <ac:picMkLst>
            <pc:docMk/>
            <pc:sldMk cId="2358232255" sldId="299"/>
            <ac:picMk id="29" creationId="{CDF5AC6F-598A-429C-B082-2D35EE3DBED9}"/>
          </ac:picMkLst>
        </pc:picChg>
      </pc:sldChg>
      <pc:sldChg chg="ord">
        <pc:chgData name="Pavani Jana" userId="063ab7ed-ab36-46ca-8ce3-5e81c07887a1" providerId="ADAL" clId="{823B4AB7-F9A9-4AC8-9BE6-84CCF6A5C829}" dt="2023-03-30T18:37:09.493" v="67"/>
        <pc:sldMkLst>
          <pc:docMk/>
          <pc:sldMk cId="847749472" sldId="302"/>
        </pc:sldMkLst>
      </pc:sldChg>
      <pc:sldChg chg="ord">
        <pc:chgData name="Pavani Jana" userId="063ab7ed-ab36-46ca-8ce3-5e81c07887a1" providerId="ADAL" clId="{823B4AB7-F9A9-4AC8-9BE6-84CCF6A5C829}" dt="2023-03-30T18:37:13.015" v="69"/>
        <pc:sldMkLst>
          <pc:docMk/>
          <pc:sldMk cId="3536733529" sldId="304"/>
        </pc:sldMkLst>
      </pc:sldChg>
      <pc:sldChg chg="ord">
        <pc:chgData name="Pavani Jana" userId="063ab7ed-ab36-46ca-8ce3-5e81c07887a1" providerId="ADAL" clId="{823B4AB7-F9A9-4AC8-9BE6-84CCF6A5C829}" dt="2023-03-30T18:37:15.142" v="71"/>
        <pc:sldMkLst>
          <pc:docMk/>
          <pc:sldMk cId="308609407" sldId="307"/>
        </pc:sldMkLst>
      </pc:sldChg>
      <pc:sldChg chg="addSp delSp modSp add del mod">
        <pc:chgData name="Pavani Jana" userId="063ab7ed-ab36-46ca-8ce3-5e81c07887a1" providerId="ADAL" clId="{823B4AB7-F9A9-4AC8-9BE6-84CCF6A5C829}" dt="2023-03-30T18:47:26.742" v="422" actId="47"/>
        <pc:sldMkLst>
          <pc:docMk/>
          <pc:sldMk cId="4000837380" sldId="310"/>
        </pc:sldMkLst>
        <pc:spChg chg="add del">
          <ac:chgData name="Pavani Jana" userId="063ab7ed-ab36-46ca-8ce3-5e81c07887a1" providerId="ADAL" clId="{823B4AB7-F9A9-4AC8-9BE6-84CCF6A5C829}" dt="2023-03-30T18:41:55.119" v="197" actId="478"/>
          <ac:spMkLst>
            <pc:docMk/>
            <pc:sldMk cId="4000837380" sldId="310"/>
            <ac:spMk id="2" creationId="{3DBCC123-F665-DDCD-8034-7439DF12FCBA}"/>
          </ac:spMkLst>
        </pc:spChg>
        <pc:spChg chg="mod">
          <ac:chgData name="Pavani Jana" userId="063ab7ed-ab36-46ca-8ce3-5e81c07887a1" providerId="ADAL" clId="{823B4AB7-F9A9-4AC8-9BE6-84CCF6A5C829}" dt="2023-03-30T18:41:16.142" v="134" actId="1037"/>
          <ac:spMkLst>
            <pc:docMk/>
            <pc:sldMk cId="4000837380" sldId="310"/>
            <ac:spMk id="3" creationId="{B173EE12-7164-098C-7E98-571B2C54815C}"/>
          </ac:spMkLst>
        </pc:spChg>
        <pc:spChg chg="add mod">
          <ac:chgData name="Pavani Jana" userId="063ab7ed-ab36-46ca-8ce3-5e81c07887a1" providerId="ADAL" clId="{823B4AB7-F9A9-4AC8-9BE6-84CCF6A5C829}" dt="2023-03-30T18:42:16.032" v="207" actId="1035"/>
          <ac:spMkLst>
            <pc:docMk/>
            <pc:sldMk cId="4000837380" sldId="310"/>
            <ac:spMk id="6" creationId="{6B6AAEA9-9E2E-E740-DCEA-55CE0EDFE4ED}"/>
          </ac:spMkLst>
        </pc:spChg>
        <pc:spChg chg="mod">
          <ac:chgData name="Pavani Jana" userId="063ab7ed-ab36-46ca-8ce3-5e81c07887a1" providerId="ADAL" clId="{823B4AB7-F9A9-4AC8-9BE6-84CCF6A5C829}" dt="2023-03-30T18:41:16.142" v="134" actId="1037"/>
          <ac:spMkLst>
            <pc:docMk/>
            <pc:sldMk cId="4000837380" sldId="310"/>
            <ac:spMk id="9" creationId="{17AD92CB-9E7B-5700-804B-84FAFF25A232}"/>
          </ac:spMkLst>
        </pc:spChg>
        <pc:spChg chg="add del">
          <ac:chgData name="Pavani Jana" userId="063ab7ed-ab36-46ca-8ce3-5e81c07887a1" providerId="ADAL" clId="{823B4AB7-F9A9-4AC8-9BE6-84CCF6A5C829}" dt="2023-03-30T18:41:55.119" v="197" actId="478"/>
          <ac:spMkLst>
            <pc:docMk/>
            <pc:sldMk cId="4000837380" sldId="310"/>
            <ac:spMk id="11" creationId="{7A32D1A0-A373-FF5E-6C4C-5E898E46ED6B}"/>
          </ac:spMkLst>
        </pc:spChg>
        <pc:spChg chg="add mod">
          <ac:chgData name="Pavani Jana" userId="063ab7ed-ab36-46ca-8ce3-5e81c07887a1" providerId="ADAL" clId="{823B4AB7-F9A9-4AC8-9BE6-84CCF6A5C829}" dt="2023-03-30T18:42:16.032" v="207" actId="1035"/>
          <ac:spMkLst>
            <pc:docMk/>
            <pc:sldMk cId="4000837380" sldId="310"/>
            <ac:spMk id="13" creationId="{A9C1DDEF-2C0D-C2D1-72D9-9E7069F55E76}"/>
          </ac:spMkLst>
        </pc:spChg>
        <pc:spChg chg="add mod">
          <ac:chgData name="Pavani Jana" userId="063ab7ed-ab36-46ca-8ce3-5e81c07887a1" providerId="ADAL" clId="{823B4AB7-F9A9-4AC8-9BE6-84CCF6A5C829}" dt="2023-03-30T18:42:16.032" v="207" actId="1035"/>
          <ac:spMkLst>
            <pc:docMk/>
            <pc:sldMk cId="4000837380" sldId="310"/>
            <ac:spMk id="14" creationId="{42C62DDB-A1FB-28BC-E27F-CDEEC62B856E}"/>
          </ac:spMkLst>
        </pc:spChg>
        <pc:spChg chg="add mod">
          <ac:chgData name="Pavani Jana" userId="063ab7ed-ab36-46ca-8ce3-5e81c07887a1" providerId="ADAL" clId="{823B4AB7-F9A9-4AC8-9BE6-84CCF6A5C829}" dt="2023-03-30T18:42:16.032" v="207" actId="1035"/>
          <ac:spMkLst>
            <pc:docMk/>
            <pc:sldMk cId="4000837380" sldId="310"/>
            <ac:spMk id="15" creationId="{0C27236D-A92F-165E-0F4B-FEBA087D8D2C}"/>
          </ac:spMkLst>
        </pc:spChg>
        <pc:spChg chg="add mod ord">
          <ac:chgData name="Pavani Jana" userId="063ab7ed-ab36-46ca-8ce3-5e81c07887a1" providerId="ADAL" clId="{823B4AB7-F9A9-4AC8-9BE6-84CCF6A5C829}" dt="2023-03-30T18:42:16.032" v="207" actId="1035"/>
          <ac:spMkLst>
            <pc:docMk/>
            <pc:sldMk cId="4000837380" sldId="310"/>
            <ac:spMk id="16" creationId="{8A48A5D8-E025-D5A1-8BB8-C7C0E5CB1565}"/>
          </ac:spMkLst>
        </pc:spChg>
        <pc:spChg chg="add del mod">
          <ac:chgData name="Pavani Jana" userId="063ab7ed-ab36-46ca-8ce3-5e81c07887a1" providerId="ADAL" clId="{823B4AB7-F9A9-4AC8-9BE6-84CCF6A5C829}" dt="2023-03-30T18:42:13.414" v="205" actId="1076"/>
          <ac:spMkLst>
            <pc:docMk/>
            <pc:sldMk cId="4000837380" sldId="310"/>
            <ac:spMk id="34" creationId="{F2EDF9E5-25B3-9CAA-C168-ED4436B24FF7}"/>
          </ac:spMkLst>
        </pc:spChg>
        <pc:spChg chg="add del mod">
          <ac:chgData name="Pavani Jana" userId="063ab7ed-ab36-46ca-8ce3-5e81c07887a1" providerId="ADAL" clId="{823B4AB7-F9A9-4AC8-9BE6-84CCF6A5C829}" dt="2023-03-30T18:42:13.043" v="204" actId="1076"/>
          <ac:spMkLst>
            <pc:docMk/>
            <pc:sldMk cId="4000837380" sldId="310"/>
            <ac:spMk id="35" creationId="{16DD254E-A905-D973-D7A9-ED03BCE12EEF}"/>
          </ac:spMkLst>
        </pc:spChg>
        <pc:graphicFrameChg chg="add del">
          <ac:chgData name="Pavani Jana" userId="063ab7ed-ab36-46ca-8ce3-5e81c07887a1" providerId="ADAL" clId="{823B4AB7-F9A9-4AC8-9BE6-84CCF6A5C829}" dt="2023-03-30T18:41:55.119" v="197" actId="478"/>
          <ac:graphicFrameMkLst>
            <pc:docMk/>
            <pc:sldMk cId="4000837380" sldId="310"/>
            <ac:graphicFrameMk id="5" creationId="{B41132DB-8A6D-5BEB-5AEA-E3369169CB57}"/>
          </ac:graphicFrameMkLst>
        </pc:graphicFrameChg>
        <pc:graphicFrameChg chg="add mod">
          <ac:chgData name="Pavani Jana" userId="063ab7ed-ab36-46ca-8ce3-5e81c07887a1" providerId="ADAL" clId="{823B4AB7-F9A9-4AC8-9BE6-84CCF6A5C829}" dt="2023-03-30T18:42:16.032" v="207" actId="1035"/>
          <ac:graphicFrameMkLst>
            <pc:docMk/>
            <pc:sldMk cId="4000837380" sldId="310"/>
            <ac:graphicFrameMk id="8" creationId="{01C89898-2450-4051-94BE-4944E52C7233}"/>
          </ac:graphicFrameMkLst>
        </pc:graphicFrameChg>
        <pc:graphicFrameChg chg="add mod">
          <ac:chgData name="Pavani Jana" userId="063ab7ed-ab36-46ca-8ce3-5e81c07887a1" providerId="ADAL" clId="{823B4AB7-F9A9-4AC8-9BE6-84CCF6A5C829}" dt="2023-03-30T18:42:16.032" v="207" actId="1035"/>
          <ac:graphicFrameMkLst>
            <pc:docMk/>
            <pc:sldMk cId="4000837380" sldId="310"/>
            <ac:graphicFrameMk id="18" creationId="{84A3D3AA-8000-C259-CD76-73002750C069}"/>
          </ac:graphicFrameMkLst>
        </pc:graphicFrameChg>
        <pc:graphicFrameChg chg="add del">
          <ac:chgData name="Pavani Jana" userId="063ab7ed-ab36-46ca-8ce3-5e81c07887a1" providerId="ADAL" clId="{823B4AB7-F9A9-4AC8-9BE6-84CCF6A5C829}" dt="2023-03-30T18:41:55.119" v="197" actId="478"/>
          <ac:graphicFrameMkLst>
            <pc:docMk/>
            <pc:sldMk cId="4000837380" sldId="310"/>
            <ac:graphicFrameMk id="29" creationId="{08E8DC2A-2D97-7C83-E1EF-971C8445EF28}"/>
          </ac:graphicFrameMkLst>
        </pc:graphicFrameChg>
        <pc:picChg chg="add mod">
          <ac:chgData name="Pavani Jana" userId="063ab7ed-ab36-46ca-8ce3-5e81c07887a1" providerId="ADAL" clId="{823B4AB7-F9A9-4AC8-9BE6-84CCF6A5C829}" dt="2023-03-30T18:41:21.922" v="136" actId="1076"/>
          <ac:picMkLst>
            <pc:docMk/>
            <pc:sldMk cId="4000837380" sldId="310"/>
            <ac:picMk id="4" creationId="{4085F838-F0FE-3725-A7B8-8C6B3A910183}"/>
          </ac:picMkLst>
        </pc:picChg>
        <pc:picChg chg="mod">
          <ac:chgData name="Pavani Jana" userId="063ab7ed-ab36-46ca-8ce3-5e81c07887a1" providerId="ADAL" clId="{823B4AB7-F9A9-4AC8-9BE6-84CCF6A5C829}" dt="2023-03-30T18:41:16.142" v="134" actId="1037"/>
          <ac:picMkLst>
            <pc:docMk/>
            <pc:sldMk cId="4000837380" sldId="310"/>
            <ac:picMk id="7" creationId="{9005B799-F6F3-329F-95D7-F399519DBB4D}"/>
          </ac:picMkLst>
        </pc:picChg>
        <pc:picChg chg="mod">
          <ac:chgData name="Pavani Jana" userId="063ab7ed-ab36-46ca-8ce3-5e81c07887a1" providerId="ADAL" clId="{823B4AB7-F9A9-4AC8-9BE6-84CCF6A5C829}" dt="2023-03-30T18:42:16.032" v="207" actId="1035"/>
          <ac:picMkLst>
            <pc:docMk/>
            <pc:sldMk cId="4000837380" sldId="310"/>
            <ac:picMk id="17" creationId="{C398ED3B-EA85-B873-1F16-1F7530B4CE03}"/>
          </ac:picMkLst>
        </pc:picChg>
        <pc:picChg chg="del mod">
          <ac:chgData name="Pavani Jana" userId="063ab7ed-ab36-46ca-8ce3-5e81c07887a1" providerId="ADAL" clId="{823B4AB7-F9A9-4AC8-9BE6-84CCF6A5C829}" dt="2023-03-30T18:42:27.378" v="208" actId="478"/>
          <ac:picMkLst>
            <pc:docMk/>
            <pc:sldMk cId="4000837380" sldId="310"/>
            <ac:picMk id="31" creationId="{AAE1CC6C-657E-9B00-08A3-34F3BEC9CE30}"/>
          </ac:picMkLst>
        </pc:picChg>
      </pc:sldChg>
      <pc:sldChg chg="addSp modSp add mod">
        <pc:chgData name="Pavani Jana" userId="063ab7ed-ab36-46ca-8ce3-5e81c07887a1" providerId="ADAL" clId="{823B4AB7-F9A9-4AC8-9BE6-84CCF6A5C829}" dt="2023-03-30T18:51:11.042" v="520" actId="2711"/>
        <pc:sldMkLst>
          <pc:docMk/>
          <pc:sldMk cId="3555208221" sldId="311"/>
        </pc:sldMkLst>
        <pc:spChg chg="mod">
          <ac:chgData name="Pavani Jana" userId="063ab7ed-ab36-46ca-8ce3-5e81c07887a1" providerId="ADAL" clId="{823B4AB7-F9A9-4AC8-9BE6-84CCF6A5C829}" dt="2023-03-30T18:44:18.210" v="368" actId="1035"/>
          <ac:spMkLst>
            <pc:docMk/>
            <pc:sldMk cId="3555208221" sldId="311"/>
            <ac:spMk id="2" creationId="{3DBCC123-F665-DDCD-8034-7439DF12FCBA}"/>
          </ac:spMkLst>
        </pc:spChg>
        <pc:spChg chg="mod">
          <ac:chgData name="Pavani Jana" userId="063ab7ed-ab36-46ca-8ce3-5e81c07887a1" providerId="ADAL" clId="{823B4AB7-F9A9-4AC8-9BE6-84CCF6A5C829}" dt="2023-03-30T18:44:36.062" v="371" actId="1076"/>
          <ac:spMkLst>
            <pc:docMk/>
            <pc:sldMk cId="3555208221" sldId="311"/>
            <ac:spMk id="3" creationId="{B173EE12-7164-098C-7E98-571B2C54815C}"/>
          </ac:spMkLst>
        </pc:spChg>
        <pc:spChg chg="add mod">
          <ac:chgData name="Pavani Jana" userId="063ab7ed-ab36-46ca-8ce3-5e81c07887a1" providerId="ADAL" clId="{823B4AB7-F9A9-4AC8-9BE6-84CCF6A5C829}" dt="2023-03-30T18:47:02.148" v="421" actId="1582"/>
          <ac:spMkLst>
            <pc:docMk/>
            <pc:sldMk cId="3555208221" sldId="311"/>
            <ac:spMk id="6" creationId="{5628C263-374D-3323-B3EE-91BD32715D24}"/>
          </ac:spMkLst>
        </pc:spChg>
        <pc:spChg chg="mod">
          <ac:chgData name="Pavani Jana" userId="063ab7ed-ab36-46ca-8ce3-5e81c07887a1" providerId="ADAL" clId="{823B4AB7-F9A9-4AC8-9BE6-84CCF6A5C829}" dt="2023-03-30T18:44:36.062" v="371" actId="1076"/>
          <ac:spMkLst>
            <pc:docMk/>
            <pc:sldMk cId="3555208221" sldId="311"/>
            <ac:spMk id="9" creationId="{17AD92CB-9E7B-5700-804B-84FAFF25A232}"/>
          </ac:spMkLst>
        </pc:spChg>
        <pc:spChg chg="mod">
          <ac:chgData name="Pavani Jana" userId="063ab7ed-ab36-46ca-8ce3-5e81c07887a1" providerId="ADAL" clId="{823B4AB7-F9A9-4AC8-9BE6-84CCF6A5C829}" dt="2023-03-30T18:44:18.210" v="368" actId="1035"/>
          <ac:spMkLst>
            <pc:docMk/>
            <pc:sldMk cId="3555208221" sldId="311"/>
            <ac:spMk id="10" creationId="{A66EE6D8-1E1B-5E08-3234-CF5DF501791E}"/>
          </ac:spMkLst>
        </pc:spChg>
        <pc:spChg chg="mod">
          <ac:chgData name="Pavani Jana" userId="063ab7ed-ab36-46ca-8ce3-5e81c07887a1" providerId="ADAL" clId="{823B4AB7-F9A9-4AC8-9BE6-84CCF6A5C829}" dt="2023-03-30T18:44:18.210" v="368" actId="1035"/>
          <ac:spMkLst>
            <pc:docMk/>
            <pc:sldMk cId="3555208221" sldId="311"/>
            <ac:spMk id="11" creationId="{7A32D1A0-A373-FF5E-6C4C-5E898E46ED6B}"/>
          </ac:spMkLst>
        </pc:spChg>
        <pc:spChg chg="mod">
          <ac:chgData name="Pavani Jana" userId="063ab7ed-ab36-46ca-8ce3-5e81c07887a1" providerId="ADAL" clId="{823B4AB7-F9A9-4AC8-9BE6-84CCF6A5C829}" dt="2023-03-30T18:44:18.210" v="368" actId="1035"/>
          <ac:spMkLst>
            <pc:docMk/>
            <pc:sldMk cId="3555208221" sldId="311"/>
            <ac:spMk id="12" creationId="{9623B1E7-E5CA-5F60-116E-77D848EE7EAC}"/>
          </ac:spMkLst>
        </pc:spChg>
        <pc:spChg chg="add mod">
          <ac:chgData name="Pavani Jana" userId="063ab7ed-ab36-46ca-8ce3-5e81c07887a1" providerId="ADAL" clId="{823B4AB7-F9A9-4AC8-9BE6-84CCF6A5C829}" dt="2023-03-30T18:49:24.295" v="476" actId="1076"/>
          <ac:spMkLst>
            <pc:docMk/>
            <pc:sldMk cId="3555208221" sldId="311"/>
            <ac:spMk id="14" creationId="{B2F1484A-6F87-E0CE-4FFB-168573F2FFB4}"/>
          </ac:spMkLst>
        </pc:spChg>
        <pc:spChg chg="add mod">
          <ac:chgData name="Pavani Jana" userId="063ab7ed-ab36-46ca-8ce3-5e81c07887a1" providerId="ADAL" clId="{823B4AB7-F9A9-4AC8-9BE6-84CCF6A5C829}" dt="2023-03-30T18:51:11.042" v="520" actId="2711"/>
          <ac:spMkLst>
            <pc:docMk/>
            <pc:sldMk cId="3555208221" sldId="311"/>
            <ac:spMk id="15" creationId="{4FD573D1-1C66-8F3D-B1C7-CF76D6A044F6}"/>
          </ac:spMkLst>
        </pc:spChg>
        <pc:spChg chg="add mod ord">
          <ac:chgData name="Pavani Jana" userId="063ab7ed-ab36-46ca-8ce3-5e81c07887a1" providerId="ADAL" clId="{823B4AB7-F9A9-4AC8-9BE6-84CCF6A5C829}" dt="2023-03-30T18:51:11.042" v="520" actId="2711"/>
          <ac:spMkLst>
            <pc:docMk/>
            <pc:sldMk cId="3555208221" sldId="311"/>
            <ac:spMk id="16" creationId="{7ED2E63E-5295-F6C6-D6B9-37160DD20466}"/>
          </ac:spMkLst>
        </pc:spChg>
        <pc:spChg chg="add mod">
          <ac:chgData name="Pavani Jana" userId="063ab7ed-ab36-46ca-8ce3-5e81c07887a1" providerId="ADAL" clId="{823B4AB7-F9A9-4AC8-9BE6-84CCF6A5C829}" dt="2023-03-30T18:50:33.353" v="506" actId="1076"/>
          <ac:spMkLst>
            <pc:docMk/>
            <pc:sldMk cId="3555208221" sldId="311"/>
            <ac:spMk id="18" creationId="{6AEE5D03-197B-F8EF-C51E-24A302F0198A}"/>
          </ac:spMkLst>
        </pc:spChg>
        <pc:spChg chg="mod">
          <ac:chgData name="Pavani Jana" userId="063ab7ed-ab36-46ca-8ce3-5e81c07887a1" providerId="ADAL" clId="{823B4AB7-F9A9-4AC8-9BE6-84CCF6A5C829}" dt="2023-03-30T18:44:18.210" v="368" actId="1035"/>
          <ac:spMkLst>
            <pc:docMk/>
            <pc:sldMk cId="3555208221" sldId="311"/>
            <ac:spMk id="34" creationId="{F2EDF9E5-25B3-9CAA-C168-ED4436B24FF7}"/>
          </ac:spMkLst>
        </pc:spChg>
        <pc:spChg chg="mod">
          <ac:chgData name="Pavani Jana" userId="063ab7ed-ab36-46ca-8ce3-5e81c07887a1" providerId="ADAL" clId="{823B4AB7-F9A9-4AC8-9BE6-84CCF6A5C829}" dt="2023-03-30T18:44:25.877" v="369" actId="1076"/>
          <ac:spMkLst>
            <pc:docMk/>
            <pc:sldMk cId="3555208221" sldId="311"/>
            <ac:spMk id="35" creationId="{16DD254E-A905-D973-D7A9-ED03BCE12EEF}"/>
          </ac:spMkLst>
        </pc:spChg>
        <pc:graphicFrameChg chg="mod">
          <ac:chgData name="Pavani Jana" userId="063ab7ed-ab36-46ca-8ce3-5e81c07887a1" providerId="ADAL" clId="{823B4AB7-F9A9-4AC8-9BE6-84CCF6A5C829}" dt="2023-03-30T18:44:18.210" v="368" actId="1035"/>
          <ac:graphicFrameMkLst>
            <pc:docMk/>
            <pc:sldMk cId="3555208221" sldId="311"/>
            <ac:graphicFrameMk id="5" creationId="{B41132DB-8A6D-5BEB-5AEA-E3369169CB57}"/>
          </ac:graphicFrameMkLst>
        </pc:graphicFrameChg>
        <pc:graphicFrameChg chg="mod">
          <ac:chgData name="Pavani Jana" userId="063ab7ed-ab36-46ca-8ce3-5e81c07887a1" providerId="ADAL" clId="{823B4AB7-F9A9-4AC8-9BE6-84CCF6A5C829}" dt="2023-03-30T18:44:18.210" v="368" actId="1035"/>
          <ac:graphicFrameMkLst>
            <pc:docMk/>
            <pc:sldMk cId="3555208221" sldId="311"/>
            <ac:graphicFrameMk id="29" creationId="{08E8DC2A-2D97-7C83-E1EF-971C8445EF28}"/>
          </ac:graphicFrameMkLst>
        </pc:graphicFrameChg>
        <pc:picChg chg="add mod">
          <ac:chgData name="Pavani Jana" userId="063ab7ed-ab36-46ca-8ce3-5e81c07887a1" providerId="ADAL" clId="{823B4AB7-F9A9-4AC8-9BE6-84CCF6A5C829}" dt="2023-03-30T18:50:36.326" v="508" actId="1076"/>
          <ac:picMkLst>
            <pc:docMk/>
            <pc:sldMk cId="3555208221" sldId="311"/>
            <ac:picMk id="4" creationId="{49049789-F00E-6F10-713C-19A7DE298171}"/>
          </ac:picMkLst>
        </pc:picChg>
        <pc:picChg chg="mod">
          <ac:chgData name="Pavani Jana" userId="063ab7ed-ab36-46ca-8ce3-5e81c07887a1" providerId="ADAL" clId="{823B4AB7-F9A9-4AC8-9BE6-84CCF6A5C829}" dt="2023-03-30T18:44:36.062" v="371" actId="1076"/>
          <ac:picMkLst>
            <pc:docMk/>
            <pc:sldMk cId="3555208221" sldId="311"/>
            <ac:picMk id="7" creationId="{9005B799-F6F3-329F-95D7-F399519DBB4D}"/>
          </ac:picMkLst>
        </pc:picChg>
        <pc:picChg chg="add mod">
          <ac:chgData name="Pavani Jana" userId="063ab7ed-ab36-46ca-8ce3-5e81c07887a1" providerId="ADAL" clId="{823B4AB7-F9A9-4AC8-9BE6-84CCF6A5C829}" dt="2023-03-30T18:47:45.061" v="426" actId="14100"/>
          <ac:picMkLst>
            <pc:docMk/>
            <pc:sldMk cId="3555208221" sldId="311"/>
            <ac:picMk id="8" creationId="{4A58ABD1-BD1A-440F-37D8-193E0D9C81A1}"/>
          </ac:picMkLst>
        </pc:picChg>
        <pc:picChg chg="add mod">
          <ac:chgData name="Pavani Jana" userId="063ab7ed-ab36-46ca-8ce3-5e81c07887a1" providerId="ADAL" clId="{823B4AB7-F9A9-4AC8-9BE6-84CCF6A5C829}" dt="2023-03-30T18:47:50.478" v="427" actId="1076"/>
          <ac:picMkLst>
            <pc:docMk/>
            <pc:sldMk cId="3555208221" sldId="311"/>
            <ac:picMk id="13" creationId="{D743791C-1B77-9DC8-86D8-AEC839BF3069}"/>
          </ac:picMkLst>
        </pc:picChg>
        <pc:picChg chg="mod">
          <ac:chgData name="Pavani Jana" userId="063ab7ed-ab36-46ca-8ce3-5e81c07887a1" providerId="ADAL" clId="{823B4AB7-F9A9-4AC8-9BE6-84CCF6A5C829}" dt="2023-03-30T18:44:18.210" v="368" actId="1035"/>
          <ac:picMkLst>
            <pc:docMk/>
            <pc:sldMk cId="3555208221" sldId="311"/>
            <ac:picMk id="17" creationId="{C398ED3B-EA85-B873-1F16-1F7530B4CE03}"/>
          </ac:picMkLst>
        </pc:picChg>
        <pc:picChg chg="mod">
          <ac:chgData name="Pavani Jana" userId="063ab7ed-ab36-46ca-8ce3-5e81c07887a1" providerId="ADAL" clId="{823B4AB7-F9A9-4AC8-9BE6-84CCF6A5C829}" dt="2023-03-30T18:44:39.271" v="372" actId="1076"/>
          <ac:picMkLst>
            <pc:docMk/>
            <pc:sldMk cId="3555208221" sldId="311"/>
            <ac:picMk id="31" creationId="{AAE1CC6C-657E-9B00-08A3-34F3BEC9CE30}"/>
          </ac:picMkLst>
        </pc:picChg>
      </pc:sldChg>
      <pc:sldChg chg="addSp delSp modSp add del mod">
        <pc:chgData name="Pavani Jana" userId="063ab7ed-ab36-46ca-8ce3-5e81c07887a1" providerId="ADAL" clId="{823B4AB7-F9A9-4AC8-9BE6-84CCF6A5C829}" dt="2023-03-30T18:43:52.154" v="332" actId="47"/>
        <pc:sldMkLst>
          <pc:docMk/>
          <pc:sldMk cId="4076574131" sldId="311"/>
        </pc:sldMkLst>
        <pc:spChg chg="add del">
          <ac:chgData name="Pavani Jana" userId="063ab7ed-ab36-46ca-8ce3-5e81c07887a1" providerId="ADAL" clId="{823B4AB7-F9A9-4AC8-9BE6-84CCF6A5C829}" dt="2023-03-30T18:43:38.737" v="324" actId="478"/>
          <ac:spMkLst>
            <pc:docMk/>
            <pc:sldMk cId="4076574131" sldId="311"/>
            <ac:spMk id="2" creationId="{3DBCC123-F665-DDCD-8034-7439DF12FCBA}"/>
          </ac:spMkLst>
        </pc:spChg>
        <pc:spChg chg="mod">
          <ac:chgData name="Pavani Jana" userId="063ab7ed-ab36-46ca-8ce3-5e81c07887a1" providerId="ADAL" clId="{823B4AB7-F9A9-4AC8-9BE6-84CCF6A5C829}" dt="2023-03-30T18:42:42.008" v="257" actId="1035"/>
          <ac:spMkLst>
            <pc:docMk/>
            <pc:sldMk cId="4076574131" sldId="311"/>
            <ac:spMk id="3" creationId="{B173EE12-7164-098C-7E98-571B2C54815C}"/>
          </ac:spMkLst>
        </pc:spChg>
        <pc:spChg chg="add 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4" creationId="{C0097324-D2AC-048C-990D-16F4256F26E4}"/>
          </ac:spMkLst>
        </pc:spChg>
        <pc:spChg chg="add 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8" creationId="{2854EC8A-F5F3-4774-63DD-C85F6E9BFCD5}"/>
          </ac:spMkLst>
        </pc:spChg>
        <pc:spChg chg="mod">
          <ac:chgData name="Pavani Jana" userId="063ab7ed-ab36-46ca-8ce3-5e81c07887a1" providerId="ADAL" clId="{823B4AB7-F9A9-4AC8-9BE6-84CCF6A5C829}" dt="2023-03-30T18:42:42.008" v="257" actId="1035"/>
          <ac:spMkLst>
            <pc:docMk/>
            <pc:sldMk cId="4076574131" sldId="311"/>
            <ac:spMk id="9" creationId="{17AD92CB-9E7B-5700-804B-84FAFF25A232}"/>
          </ac:spMkLst>
        </pc:spChg>
        <pc:spChg chg="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11" creationId="{7A32D1A0-A373-FF5E-6C4C-5E898E46ED6B}"/>
          </ac:spMkLst>
        </pc:spChg>
        <pc:spChg chg="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12" creationId="{9623B1E7-E5CA-5F60-116E-77D848EE7EAC}"/>
          </ac:spMkLst>
        </pc:spChg>
        <pc:spChg chg="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34" creationId="{F2EDF9E5-25B3-9CAA-C168-ED4436B24FF7}"/>
          </ac:spMkLst>
        </pc:spChg>
        <pc:spChg chg="del mod">
          <ac:chgData name="Pavani Jana" userId="063ab7ed-ab36-46ca-8ce3-5e81c07887a1" providerId="ADAL" clId="{823B4AB7-F9A9-4AC8-9BE6-84CCF6A5C829}" dt="2023-03-30T18:43:46.186" v="331" actId="478"/>
          <ac:spMkLst>
            <pc:docMk/>
            <pc:sldMk cId="4076574131" sldId="311"/>
            <ac:spMk id="35" creationId="{16DD254E-A905-D973-D7A9-ED03BCE12EEF}"/>
          </ac:spMkLst>
        </pc:spChg>
        <pc:graphicFrameChg chg="add del mod">
          <ac:chgData name="Pavani Jana" userId="063ab7ed-ab36-46ca-8ce3-5e81c07887a1" providerId="ADAL" clId="{823B4AB7-F9A9-4AC8-9BE6-84CCF6A5C829}" dt="2023-03-30T18:43:37.879" v="322" actId="1076"/>
          <ac:graphicFrameMkLst>
            <pc:docMk/>
            <pc:sldMk cId="4076574131" sldId="311"/>
            <ac:graphicFrameMk id="5" creationId="{B41132DB-8A6D-5BEB-5AEA-E3369169CB57}"/>
          </ac:graphicFrameMkLst>
        </pc:graphicFrameChg>
        <pc:graphicFrameChg chg="add del mod">
          <ac:chgData name="Pavani Jana" userId="063ab7ed-ab36-46ca-8ce3-5e81c07887a1" providerId="ADAL" clId="{823B4AB7-F9A9-4AC8-9BE6-84CCF6A5C829}" dt="2023-03-30T18:43:46.186" v="331" actId="478"/>
          <ac:graphicFrameMkLst>
            <pc:docMk/>
            <pc:sldMk cId="4076574131" sldId="311"/>
            <ac:graphicFrameMk id="6" creationId="{32308803-8EF0-0AE1-C91F-8C0234BD42CF}"/>
          </ac:graphicFrameMkLst>
        </pc:graphicFrameChg>
        <pc:graphicFrameChg chg="del mod">
          <ac:chgData name="Pavani Jana" userId="063ab7ed-ab36-46ca-8ce3-5e81c07887a1" providerId="ADAL" clId="{823B4AB7-F9A9-4AC8-9BE6-84CCF6A5C829}" dt="2023-03-30T18:43:46.186" v="331" actId="478"/>
          <ac:graphicFrameMkLst>
            <pc:docMk/>
            <pc:sldMk cId="4076574131" sldId="311"/>
            <ac:graphicFrameMk id="29" creationId="{08E8DC2A-2D97-7C83-E1EF-971C8445EF28}"/>
          </ac:graphicFrameMkLst>
        </pc:graphicFrameChg>
        <pc:picChg chg="mod">
          <ac:chgData name="Pavani Jana" userId="063ab7ed-ab36-46ca-8ce3-5e81c07887a1" providerId="ADAL" clId="{823B4AB7-F9A9-4AC8-9BE6-84CCF6A5C829}" dt="2023-03-30T18:42:42.008" v="257" actId="1035"/>
          <ac:picMkLst>
            <pc:docMk/>
            <pc:sldMk cId="4076574131" sldId="311"/>
            <ac:picMk id="7" creationId="{9005B799-F6F3-329F-95D7-F399519DBB4D}"/>
          </ac:picMkLst>
        </pc:picChg>
        <pc:picChg chg="del mod">
          <ac:chgData name="Pavani Jana" userId="063ab7ed-ab36-46ca-8ce3-5e81c07887a1" providerId="ADAL" clId="{823B4AB7-F9A9-4AC8-9BE6-84CCF6A5C829}" dt="2023-03-30T18:43:46.186" v="331" actId="478"/>
          <ac:picMkLst>
            <pc:docMk/>
            <pc:sldMk cId="4076574131" sldId="311"/>
            <ac:picMk id="17" creationId="{C398ED3B-EA85-B873-1F16-1F7530B4CE03}"/>
          </ac:picMkLst>
        </pc:picChg>
        <pc:picChg chg="mod">
          <ac:chgData name="Pavani Jana" userId="063ab7ed-ab36-46ca-8ce3-5e81c07887a1" providerId="ADAL" clId="{823B4AB7-F9A9-4AC8-9BE6-84CCF6A5C829}" dt="2023-03-30T18:43:39.373" v="325" actId="1076"/>
          <ac:picMkLst>
            <pc:docMk/>
            <pc:sldMk cId="4076574131" sldId="311"/>
            <ac:picMk id="31" creationId="{AAE1CC6C-657E-9B00-08A3-34F3BEC9CE30}"/>
          </ac:picMkLst>
        </pc:picChg>
      </pc:sldChg>
      <pc:sldChg chg="delSp modSp add mod delAnim modAnim">
        <pc:chgData name="Pavani Jana" userId="063ab7ed-ab36-46ca-8ce3-5e81c07887a1" providerId="ADAL" clId="{823B4AB7-F9A9-4AC8-9BE6-84CCF6A5C829}" dt="2023-03-30T18:59:00.776" v="547" actId="1076"/>
        <pc:sldMkLst>
          <pc:docMk/>
          <pc:sldMk cId="177700804" sldId="312"/>
        </pc:sldMkLst>
        <pc:spChg chg="mod">
          <ac:chgData name="Pavani Jana" userId="063ab7ed-ab36-46ca-8ce3-5e81c07887a1" providerId="ADAL" clId="{823B4AB7-F9A9-4AC8-9BE6-84CCF6A5C829}" dt="2023-03-30T18:57:07.969" v="538" actId="688"/>
          <ac:spMkLst>
            <pc:docMk/>
            <pc:sldMk cId="177700804" sldId="312"/>
            <ac:spMk id="2" creationId="{3DBCC123-F665-DDCD-8034-7439DF12FCBA}"/>
          </ac:spMkLst>
        </pc:spChg>
        <pc:spChg chg="mod">
          <ac:chgData name="Pavani Jana" userId="063ab7ed-ab36-46ca-8ce3-5e81c07887a1" providerId="ADAL" clId="{823B4AB7-F9A9-4AC8-9BE6-84CCF6A5C829}" dt="2023-03-30T18:57:07.578" v="537" actId="1076"/>
          <ac:spMkLst>
            <pc:docMk/>
            <pc:sldMk cId="177700804" sldId="312"/>
            <ac:spMk id="10" creationId="{A66EE6D8-1E1B-5E08-3234-CF5DF501791E}"/>
          </ac:spMkLst>
        </pc:spChg>
        <pc:spChg chg="mod">
          <ac:chgData name="Pavani Jana" userId="063ab7ed-ab36-46ca-8ce3-5e81c07887a1" providerId="ADAL" clId="{823B4AB7-F9A9-4AC8-9BE6-84CCF6A5C829}" dt="2023-03-30T18:57:27.796" v="540" actId="1076"/>
          <ac:spMkLst>
            <pc:docMk/>
            <pc:sldMk cId="177700804" sldId="312"/>
            <ac:spMk id="14" creationId="{4E5B75D3-0EEE-183D-B146-3C65D328C44E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15" creationId="{DEDA0EB2-7338-A788-3B3B-F1213A92761B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16" creationId="{2307D7B5-D5A1-5F14-5B7B-4D20EF8042D8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24" creationId="{5073CE1E-6D88-C3F3-502C-0514158EE453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25" creationId="{E902D0BB-AB5C-C6A6-B1D4-84BF455F2870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26" creationId="{DDF8AB53-B129-7C45-318C-48071C29729C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27" creationId="{225291E0-0BE4-1B46-4839-B13E46C50305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28" creationId="{C855F474-4FD7-9F5F-2E4E-530A599D0119}"/>
          </ac:spMkLst>
        </pc:spChg>
        <pc:spChg chg="del">
          <ac:chgData name="Pavani Jana" userId="063ab7ed-ab36-46ca-8ce3-5e81c07887a1" providerId="ADAL" clId="{823B4AB7-F9A9-4AC8-9BE6-84CCF6A5C829}" dt="2023-03-30T18:56:22.091" v="527" actId="478"/>
          <ac:spMkLst>
            <pc:docMk/>
            <pc:sldMk cId="177700804" sldId="312"/>
            <ac:spMk id="30" creationId="{BC3D9C96-3835-5F51-E712-DA687D7DEBBA}"/>
          </ac:spMkLst>
        </pc:spChg>
        <pc:spChg chg="mod">
          <ac:chgData name="Pavani Jana" userId="063ab7ed-ab36-46ca-8ce3-5e81c07887a1" providerId="ADAL" clId="{823B4AB7-F9A9-4AC8-9BE6-84CCF6A5C829}" dt="2023-03-30T18:56:48.171" v="531" actId="1076"/>
          <ac:spMkLst>
            <pc:docMk/>
            <pc:sldMk cId="177700804" sldId="312"/>
            <ac:spMk id="36" creationId="{3A6EE055-5990-9367-964D-072056D1521B}"/>
          </ac:spMkLst>
        </pc:spChg>
        <pc:spChg chg="mod">
          <ac:chgData name="Pavani Jana" userId="063ab7ed-ab36-46ca-8ce3-5e81c07887a1" providerId="ADAL" clId="{823B4AB7-F9A9-4AC8-9BE6-84CCF6A5C829}" dt="2023-03-30T18:56:53.476" v="533" actId="1076"/>
          <ac:spMkLst>
            <pc:docMk/>
            <pc:sldMk cId="177700804" sldId="312"/>
            <ac:spMk id="40" creationId="{36B62063-DED6-C16C-AA12-5DEAB4F44F4F}"/>
          </ac:spMkLst>
        </pc:spChg>
        <pc:spChg chg="mod">
          <ac:chgData name="Pavani Jana" userId="063ab7ed-ab36-46ca-8ce3-5e81c07887a1" providerId="ADAL" clId="{823B4AB7-F9A9-4AC8-9BE6-84CCF6A5C829}" dt="2023-03-30T18:56:51.234" v="532" actId="1076"/>
          <ac:spMkLst>
            <pc:docMk/>
            <pc:sldMk cId="177700804" sldId="312"/>
            <ac:spMk id="41" creationId="{A10BDF6F-9094-BAAB-22FB-9B67A0A7655F}"/>
          </ac:spMkLst>
        </pc:spChg>
        <pc:graphicFrameChg chg="mod">
          <ac:chgData name="Pavani Jana" userId="063ab7ed-ab36-46ca-8ce3-5e81c07887a1" providerId="ADAL" clId="{823B4AB7-F9A9-4AC8-9BE6-84CCF6A5C829}" dt="2023-03-30T18:57:14.986" v="539" actId="1076"/>
          <ac:graphicFrameMkLst>
            <pc:docMk/>
            <pc:sldMk cId="177700804" sldId="312"/>
            <ac:graphicFrameMk id="5" creationId="{B41132DB-8A6D-5BEB-5AEA-E3369169CB57}"/>
          </ac:graphicFrameMkLst>
        </pc:graphicFrameChg>
        <pc:picChg chg="mod">
          <ac:chgData name="Pavani Jana" userId="063ab7ed-ab36-46ca-8ce3-5e81c07887a1" providerId="ADAL" clId="{823B4AB7-F9A9-4AC8-9BE6-84CCF6A5C829}" dt="2023-03-30T18:59:00.776" v="547" actId="1076"/>
          <ac:picMkLst>
            <pc:docMk/>
            <pc:sldMk cId="177700804" sldId="312"/>
            <ac:picMk id="29" creationId="{D1D4E697-339C-60CA-BBF4-41EC1D328821}"/>
          </ac:picMkLst>
        </pc:picChg>
      </pc:sldChg>
      <pc:sldChg chg="add del ord">
        <pc:chgData name="Pavani Jana" userId="063ab7ed-ab36-46ca-8ce3-5e81c07887a1" providerId="ADAL" clId="{823B4AB7-F9A9-4AC8-9BE6-84CCF6A5C829}" dt="2023-03-30T18:51:45.360" v="525" actId="47"/>
        <pc:sldMkLst>
          <pc:docMk/>
          <pc:sldMk cId="3497620988" sldId="312"/>
        </pc:sldMkLst>
      </pc:sldChg>
      <pc:sldChg chg="addSp modSp add mod">
        <pc:chgData name="Pavani Jana" userId="063ab7ed-ab36-46ca-8ce3-5e81c07887a1" providerId="ADAL" clId="{823B4AB7-F9A9-4AC8-9BE6-84CCF6A5C829}" dt="2023-03-30T19:01:43.648" v="602" actId="1037"/>
        <pc:sldMkLst>
          <pc:docMk/>
          <pc:sldMk cId="3620530696" sldId="313"/>
        </pc:sldMkLst>
        <pc:spChg chg="mod">
          <ac:chgData name="Pavani Jana" userId="063ab7ed-ab36-46ca-8ce3-5e81c07887a1" providerId="ADAL" clId="{823B4AB7-F9A9-4AC8-9BE6-84CCF6A5C829}" dt="2023-03-30T19:00:17.610" v="592" actId="20577"/>
          <ac:spMkLst>
            <pc:docMk/>
            <pc:sldMk cId="3620530696" sldId="313"/>
            <ac:spMk id="14" creationId="{4E5B75D3-0EEE-183D-B146-3C65D328C44E}"/>
          </ac:spMkLst>
        </pc:spChg>
        <pc:picChg chg="add mod">
          <ac:chgData name="Pavani Jana" userId="063ab7ed-ab36-46ca-8ce3-5e81c07887a1" providerId="ADAL" clId="{823B4AB7-F9A9-4AC8-9BE6-84CCF6A5C829}" dt="2023-03-30T19:01:43.648" v="602" actId="1037"/>
          <ac:picMkLst>
            <pc:docMk/>
            <pc:sldMk cId="3620530696" sldId="313"/>
            <ac:picMk id="6" creationId="{0D8B1B2B-1E0C-B5D2-4996-653965A8CEAA}"/>
          </ac:picMkLst>
        </pc:picChg>
        <pc:picChg chg="mod">
          <ac:chgData name="Pavani Jana" userId="063ab7ed-ab36-46ca-8ce3-5e81c07887a1" providerId="ADAL" clId="{823B4AB7-F9A9-4AC8-9BE6-84CCF6A5C829}" dt="2023-03-30T19:01:38.693" v="599" actId="1076"/>
          <ac:picMkLst>
            <pc:docMk/>
            <pc:sldMk cId="3620530696" sldId="313"/>
            <ac:picMk id="29" creationId="{D1D4E697-339C-60CA-BBF4-41EC1D328821}"/>
          </ac:picMkLst>
        </pc:picChg>
      </pc:sldChg>
    </pc:docChg>
  </pc:docChgLst>
  <pc:docChgLst>
    <pc:chgData name="Nikulkumar Kamleshkumar Dabhi" userId="1f305c36-fddf-473d-9f9e-9e615751c778" providerId="ADAL" clId="{76C3C6A3-48FA-47C4-B402-66225981F6BB}"/>
    <pc:docChg chg="undo custSel addSld delSld modSld sldOrd">
      <pc:chgData name="Nikulkumar Kamleshkumar Dabhi" userId="1f305c36-fddf-473d-9f9e-9e615751c778" providerId="ADAL" clId="{76C3C6A3-48FA-47C4-B402-66225981F6BB}" dt="2023-03-30T23:35:18.431" v="1011" actId="1076"/>
      <pc:docMkLst>
        <pc:docMk/>
      </pc:docMkLst>
      <pc:sldChg chg="modSp mod ord">
        <pc:chgData name="Nikulkumar Kamleshkumar Dabhi" userId="1f305c36-fddf-473d-9f9e-9e615751c778" providerId="ADAL" clId="{76C3C6A3-48FA-47C4-B402-66225981F6BB}" dt="2023-03-30T19:18:15.350" v="619" actId="20577"/>
        <pc:sldMkLst>
          <pc:docMk/>
          <pc:sldMk cId="0" sldId="267"/>
        </pc:sldMkLst>
        <pc:spChg chg="mod">
          <ac:chgData name="Nikulkumar Kamleshkumar Dabhi" userId="1f305c36-fddf-473d-9f9e-9e615751c778" providerId="ADAL" clId="{76C3C6A3-48FA-47C4-B402-66225981F6BB}" dt="2023-03-30T19:18:15.350" v="619" actId="20577"/>
          <ac:spMkLst>
            <pc:docMk/>
            <pc:sldMk cId="0" sldId="267"/>
            <ac:spMk id="127" creationId="{00000000-0000-0000-0000-000000000000}"/>
          </ac:spMkLst>
        </pc:spChg>
      </pc:sldChg>
      <pc:sldChg chg="addSp delSp modSp mod">
        <pc:chgData name="Nikulkumar Kamleshkumar Dabhi" userId="1f305c36-fddf-473d-9f9e-9e615751c778" providerId="ADAL" clId="{76C3C6A3-48FA-47C4-B402-66225981F6BB}" dt="2023-03-30T21:29:12.181" v="941" actId="27918"/>
        <pc:sldMkLst>
          <pc:docMk/>
          <pc:sldMk cId="0" sldId="268"/>
        </pc:sldMkLst>
        <pc:spChg chg="del">
          <ac:chgData name="Nikulkumar Kamleshkumar Dabhi" userId="1f305c36-fddf-473d-9f9e-9e615751c778" providerId="ADAL" clId="{76C3C6A3-48FA-47C4-B402-66225981F6BB}" dt="2023-03-30T18:58:04.708" v="464" actId="478"/>
          <ac:spMkLst>
            <pc:docMk/>
            <pc:sldMk cId="0" sldId="268"/>
            <ac:spMk id="133" creationId="{00000000-0000-0000-0000-000000000000}"/>
          </ac:spMkLst>
        </pc:spChg>
        <pc:graphicFrameChg chg="add mod">
          <ac:chgData name="Nikulkumar Kamleshkumar Dabhi" userId="1f305c36-fddf-473d-9f9e-9e615751c778" providerId="ADAL" clId="{76C3C6A3-48FA-47C4-B402-66225981F6BB}" dt="2023-03-30T21:29:08.440" v="939"/>
          <ac:graphicFrameMkLst>
            <pc:docMk/>
            <pc:sldMk cId="0" sldId="268"/>
            <ac:graphicFrameMk id="4" creationId="{14F8F32E-DCE7-7D28-3870-C5C1176E5C3C}"/>
          </ac:graphicFrameMkLst>
        </pc:graphicFrameChg>
      </pc:sldChg>
      <pc:sldChg chg="modSp mod">
        <pc:chgData name="Nikulkumar Kamleshkumar Dabhi" userId="1f305c36-fddf-473d-9f9e-9e615751c778" providerId="ADAL" clId="{76C3C6A3-48FA-47C4-B402-66225981F6BB}" dt="2023-03-30T19:38:42.567" v="730" actId="20577"/>
        <pc:sldMkLst>
          <pc:docMk/>
          <pc:sldMk cId="0" sldId="269"/>
        </pc:sldMkLst>
        <pc:spChg chg="mod">
          <ac:chgData name="Nikulkumar Kamleshkumar Dabhi" userId="1f305c36-fddf-473d-9f9e-9e615751c778" providerId="ADAL" clId="{76C3C6A3-48FA-47C4-B402-66225981F6BB}" dt="2023-03-30T19:38:42.567" v="730" actId="20577"/>
          <ac:spMkLst>
            <pc:docMk/>
            <pc:sldMk cId="0" sldId="269"/>
            <ac:spMk id="139" creationId="{00000000-0000-0000-0000-000000000000}"/>
          </ac:spMkLst>
        </pc:spChg>
      </pc:sldChg>
      <pc:sldChg chg="addSp modSp mod">
        <pc:chgData name="Nikulkumar Kamleshkumar Dabhi" userId="1f305c36-fddf-473d-9f9e-9e615751c778" providerId="ADAL" clId="{76C3C6A3-48FA-47C4-B402-66225981F6BB}" dt="2023-03-30T19:43:02.669" v="761" actId="27918"/>
        <pc:sldMkLst>
          <pc:docMk/>
          <pc:sldMk cId="0" sldId="270"/>
        </pc:sldMkLst>
        <pc:spChg chg="mod">
          <ac:chgData name="Nikulkumar Kamleshkumar Dabhi" userId="1f305c36-fddf-473d-9f9e-9e615751c778" providerId="ADAL" clId="{76C3C6A3-48FA-47C4-B402-66225981F6BB}" dt="2023-03-30T19:40:20.090" v="738" actId="20577"/>
          <ac:spMkLst>
            <pc:docMk/>
            <pc:sldMk cId="0" sldId="270"/>
            <ac:spMk id="145" creationId="{00000000-0000-0000-0000-000000000000}"/>
          </ac:spMkLst>
        </pc:spChg>
        <pc:graphicFrameChg chg="add mod">
          <ac:chgData name="Nikulkumar Kamleshkumar Dabhi" userId="1f305c36-fddf-473d-9f9e-9e615751c778" providerId="ADAL" clId="{76C3C6A3-48FA-47C4-B402-66225981F6BB}" dt="2023-03-30T19:42:03.709" v="755" actId="20577"/>
          <ac:graphicFrameMkLst>
            <pc:docMk/>
            <pc:sldMk cId="0" sldId="270"/>
            <ac:graphicFrameMk id="4" creationId="{4C9A77E3-1B6D-24A5-57EF-9D8CE6A61F0F}"/>
          </ac:graphicFrameMkLst>
        </pc:graphicFrameChg>
      </pc:sldChg>
      <pc:sldChg chg="ord">
        <pc:chgData name="Nikulkumar Kamleshkumar Dabhi" userId="1f305c36-fddf-473d-9f9e-9e615751c778" providerId="ADAL" clId="{76C3C6A3-48FA-47C4-B402-66225981F6BB}" dt="2023-03-30T19:21:22.602" v="697"/>
        <pc:sldMkLst>
          <pc:docMk/>
          <pc:sldMk cId="1647745253" sldId="283"/>
        </pc:sldMkLst>
      </pc:sldChg>
      <pc:sldChg chg="modSp mod ord">
        <pc:chgData name="Nikulkumar Kamleshkumar Dabhi" userId="1f305c36-fddf-473d-9f9e-9e615751c778" providerId="ADAL" clId="{76C3C6A3-48FA-47C4-B402-66225981F6BB}" dt="2023-03-30T19:49:08.764" v="784" actId="20577"/>
        <pc:sldMkLst>
          <pc:docMk/>
          <pc:sldMk cId="2099976294" sldId="284"/>
        </pc:sldMkLst>
        <pc:spChg chg="mod">
          <ac:chgData name="Nikulkumar Kamleshkumar Dabhi" userId="1f305c36-fddf-473d-9f9e-9e615751c778" providerId="ADAL" clId="{76C3C6A3-48FA-47C4-B402-66225981F6BB}" dt="2023-03-30T19:49:08.764" v="784" actId="20577"/>
          <ac:spMkLst>
            <pc:docMk/>
            <pc:sldMk cId="2099976294" sldId="284"/>
            <ac:spMk id="2" creationId="{E3233DD3-2369-7FC4-8861-0229353F267D}"/>
          </ac:spMkLst>
        </pc:spChg>
      </pc:sldChg>
      <pc:sldChg chg="modSp mod">
        <pc:chgData name="Nikulkumar Kamleshkumar Dabhi" userId="1f305c36-fddf-473d-9f9e-9e615751c778" providerId="ADAL" clId="{76C3C6A3-48FA-47C4-B402-66225981F6BB}" dt="2023-03-30T23:35:17.937" v="1010" actId="1076"/>
        <pc:sldMkLst>
          <pc:docMk/>
          <pc:sldMk cId="733335921" sldId="291"/>
        </pc:sldMkLst>
        <pc:spChg chg="mod">
          <ac:chgData name="Nikulkumar Kamleshkumar Dabhi" userId="1f305c36-fddf-473d-9f9e-9e615751c778" providerId="ADAL" clId="{76C3C6A3-48FA-47C4-B402-66225981F6BB}" dt="2023-03-30T23:35:17.937" v="1010" actId="1076"/>
          <ac:spMkLst>
            <pc:docMk/>
            <pc:sldMk cId="733335921" sldId="291"/>
            <ac:spMk id="41" creationId="{A10BDF6F-9094-BAAB-22FB-9B67A0A7655F}"/>
          </ac:spMkLst>
        </pc:spChg>
        <pc:picChg chg="mod">
          <ac:chgData name="Nikulkumar Kamleshkumar Dabhi" userId="1f305c36-fddf-473d-9f9e-9e615751c778" providerId="ADAL" clId="{76C3C6A3-48FA-47C4-B402-66225981F6BB}" dt="2023-03-30T23:35:15.653" v="1006" actId="1076"/>
          <ac:picMkLst>
            <pc:docMk/>
            <pc:sldMk cId="733335921" sldId="291"/>
            <ac:picMk id="6" creationId="{83FA5CE1-E68A-2AA2-9C06-EE15BCE94086}"/>
          </ac:picMkLst>
        </pc:picChg>
      </pc:sldChg>
      <pc:sldChg chg="modSp mod">
        <pc:chgData name="Nikulkumar Kamleshkumar Dabhi" userId="1f305c36-fddf-473d-9f9e-9e615751c778" providerId="ADAL" clId="{76C3C6A3-48FA-47C4-B402-66225981F6BB}" dt="2023-03-30T23:35:18.431" v="1011" actId="1076"/>
        <pc:sldMkLst>
          <pc:docMk/>
          <pc:sldMk cId="4289047783" sldId="295"/>
        </pc:sldMkLst>
        <pc:picChg chg="mod">
          <ac:chgData name="Nikulkumar Kamleshkumar Dabhi" userId="1f305c36-fddf-473d-9f9e-9e615751c778" providerId="ADAL" clId="{76C3C6A3-48FA-47C4-B402-66225981F6BB}" dt="2023-03-30T23:35:18.431" v="1011" actId="1076"/>
          <ac:picMkLst>
            <pc:docMk/>
            <pc:sldMk cId="4289047783" sldId="295"/>
            <ac:picMk id="4" creationId="{EE0FD0CC-E9FE-EB49-5644-8DAFFFC32EF0}"/>
          </ac:picMkLst>
        </pc:picChg>
      </pc:sldChg>
      <pc:sldChg chg="modSp mod">
        <pc:chgData name="Nikulkumar Kamleshkumar Dabhi" userId="1f305c36-fddf-473d-9f9e-9e615751c778" providerId="ADAL" clId="{76C3C6A3-48FA-47C4-B402-66225981F6BB}" dt="2023-03-30T19:11:45.561" v="500" actId="1076"/>
        <pc:sldMkLst>
          <pc:docMk/>
          <pc:sldMk cId="1694635033" sldId="297"/>
        </pc:sldMkLst>
        <pc:spChg chg="mod">
          <ac:chgData name="Nikulkumar Kamleshkumar Dabhi" userId="1f305c36-fddf-473d-9f9e-9e615751c778" providerId="ADAL" clId="{76C3C6A3-48FA-47C4-B402-66225981F6BB}" dt="2023-03-30T19:11:45.561" v="500" actId="1076"/>
          <ac:spMkLst>
            <pc:docMk/>
            <pc:sldMk cId="1694635033" sldId="297"/>
            <ac:spMk id="24" creationId="{5073CE1E-6D88-C3F3-502C-0514158EE453}"/>
          </ac:spMkLst>
        </pc:spChg>
      </pc:sldChg>
      <pc:sldChg chg="modSp mod">
        <pc:chgData name="Nikulkumar Kamleshkumar Dabhi" userId="1f305c36-fddf-473d-9f9e-9e615751c778" providerId="ADAL" clId="{76C3C6A3-48FA-47C4-B402-66225981F6BB}" dt="2023-03-30T19:04:53.490" v="497" actId="1076"/>
        <pc:sldMkLst>
          <pc:docMk/>
          <pc:sldMk cId="3420032196" sldId="298"/>
        </pc:sldMkLst>
        <pc:spChg chg="mod">
          <ac:chgData name="Nikulkumar Kamleshkumar Dabhi" userId="1f305c36-fddf-473d-9f9e-9e615751c778" providerId="ADAL" clId="{76C3C6A3-48FA-47C4-B402-66225981F6BB}" dt="2023-03-30T19:04:53.490" v="497" actId="1076"/>
          <ac:spMkLst>
            <pc:docMk/>
            <pc:sldMk cId="3420032196" sldId="298"/>
            <ac:spMk id="41" creationId="{A10BDF6F-9094-BAAB-22FB-9B67A0A7655F}"/>
          </ac:spMkLst>
        </pc:spChg>
      </pc:sldChg>
      <pc:sldChg chg="modSp mod">
        <pc:chgData name="Nikulkumar Kamleshkumar Dabhi" userId="1f305c36-fddf-473d-9f9e-9e615751c778" providerId="ADAL" clId="{76C3C6A3-48FA-47C4-B402-66225981F6BB}" dt="2023-03-30T21:50:03.807" v="997" actId="122"/>
        <pc:sldMkLst>
          <pc:docMk/>
          <pc:sldMk cId="3330289111" sldId="308"/>
        </pc:sldMkLst>
        <pc:graphicFrameChg chg="mod modGraphic">
          <ac:chgData name="Nikulkumar Kamleshkumar Dabhi" userId="1f305c36-fddf-473d-9f9e-9e615751c778" providerId="ADAL" clId="{76C3C6A3-48FA-47C4-B402-66225981F6BB}" dt="2023-03-30T21:50:03.807" v="997" actId="122"/>
          <ac:graphicFrameMkLst>
            <pc:docMk/>
            <pc:sldMk cId="3330289111" sldId="308"/>
            <ac:graphicFrameMk id="3" creationId="{B4CCC2A9-E0DF-4748-722F-38D4C18EE491}"/>
          </ac:graphicFrameMkLst>
        </pc:graphicFrameChg>
      </pc:sldChg>
      <pc:sldChg chg="addSp modSp mod">
        <pc:chgData name="Nikulkumar Kamleshkumar Dabhi" userId="1f305c36-fddf-473d-9f9e-9e615751c778" providerId="ADAL" clId="{76C3C6A3-48FA-47C4-B402-66225981F6BB}" dt="2023-03-30T21:39:50.643" v="995" actId="20577"/>
        <pc:sldMkLst>
          <pc:docMk/>
          <pc:sldMk cId="351423036" sldId="309"/>
        </pc:sldMkLst>
        <pc:spChg chg="mod">
          <ac:chgData name="Nikulkumar Kamleshkumar Dabhi" userId="1f305c36-fddf-473d-9f9e-9e615751c778" providerId="ADAL" clId="{76C3C6A3-48FA-47C4-B402-66225981F6BB}" dt="2023-03-30T17:00:07.531" v="20" actId="20577"/>
          <ac:spMkLst>
            <pc:docMk/>
            <pc:sldMk cId="351423036" sldId="309"/>
            <ac:spMk id="2" creationId="{D583084B-EEBF-7BB1-E7FD-7504969C7F80}"/>
          </ac:spMkLst>
        </pc:spChg>
        <pc:spChg chg="mod">
          <ac:chgData name="Nikulkumar Kamleshkumar Dabhi" userId="1f305c36-fddf-473d-9f9e-9e615751c778" providerId="ADAL" clId="{76C3C6A3-48FA-47C4-B402-66225981F6BB}" dt="2023-03-30T18:29:33.598" v="147" actId="20577"/>
          <ac:spMkLst>
            <pc:docMk/>
            <pc:sldMk cId="351423036" sldId="309"/>
            <ac:spMk id="3" creationId="{EDD8F8EB-750F-42AF-EDF3-A1DD0087B3C8}"/>
          </ac:spMkLst>
        </pc:spChg>
        <pc:graphicFrameChg chg="add mod">
          <ac:chgData name="Nikulkumar Kamleshkumar Dabhi" userId="1f305c36-fddf-473d-9f9e-9e615751c778" providerId="ADAL" clId="{76C3C6A3-48FA-47C4-B402-66225981F6BB}" dt="2023-03-30T21:39:50.643" v="995" actId="20577"/>
          <ac:graphicFrameMkLst>
            <pc:docMk/>
            <pc:sldMk cId="351423036" sldId="309"/>
            <ac:graphicFrameMk id="6" creationId="{AA170646-4DDA-EB1F-0B74-D755D63E560A}"/>
          </ac:graphicFrameMkLst>
        </pc:graphicFrameChg>
      </pc:sldChg>
      <pc:sldChg chg="modSp new mod">
        <pc:chgData name="Nikulkumar Kamleshkumar Dabhi" userId="1f305c36-fddf-473d-9f9e-9e615751c778" providerId="ADAL" clId="{76C3C6A3-48FA-47C4-B402-66225981F6BB}" dt="2023-03-30T20:20:38.995" v="923" actId="20577"/>
        <pc:sldMkLst>
          <pc:docMk/>
          <pc:sldMk cId="3773854143" sldId="314"/>
        </pc:sldMkLst>
        <pc:spChg chg="mod">
          <ac:chgData name="Nikulkumar Kamleshkumar Dabhi" userId="1f305c36-fddf-473d-9f9e-9e615751c778" providerId="ADAL" clId="{76C3C6A3-48FA-47C4-B402-66225981F6BB}" dt="2023-03-30T20:20:07.379" v="817" actId="20577"/>
          <ac:spMkLst>
            <pc:docMk/>
            <pc:sldMk cId="3773854143" sldId="314"/>
            <ac:spMk id="2" creationId="{D8092B90-1F07-D6D4-C79C-D5E8A109780D}"/>
          </ac:spMkLst>
        </pc:spChg>
        <pc:spChg chg="mod">
          <ac:chgData name="Nikulkumar Kamleshkumar Dabhi" userId="1f305c36-fddf-473d-9f9e-9e615751c778" providerId="ADAL" clId="{76C3C6A3-48FA-47C4-B402-66225981F6BB}" dt="2023-03-30T20:20:38.995" v="923" actId="20577"/>
          <ac:spMkLst>
            <pc:docMk/>
            <pc:sldMk cId="3773854143" sldId="314"/>
            <ac:spMk id="3" creationId="{D1C99E3D-0E73-45A4-C5A9-50DB3AE93CC4}"/>
          </ac:spMkLst>
        </pc:spChg>
      </pc:sldChg>
      <pc:sldChg chg="new del">
        <pc:chgData name="Nikulkumar Kamleshkumar Dabhi" userId="1f305c36-fddf-473d-9f9e-9e615751c778" providerId="ADAL" clId="{76C3C6A3-48FA-47C4-B402-66225981F6BB}" dt="2023-03-30T20:45:28.513" v="925" actId="47"/>
        <pc:sldMkLst>
          <pc:docMk/>
          <pc:sldMk cId="1176216515" sldId="315"/>
        </pc:sldMkLst>
      </pc:sldChg>
      <pc:sldChg chg="addSp delSp modSp new mod">
        <pc:chgData name="Nikulkumar Kamleshkumar Dabhi" userId="1f305c36-fddf-473d-9f9e-9e615751c778" providerId="ADAL" clId="{76C3C6A3-48FA-47C4-B402-66225981F6BB}" dt="2023-03-30T21:31:56.188" v="965" actId="27636"/>
        <pc:sldMkLst>
          <pc:docMk/>
          <pc:sldMk cId="1290083721" sldId="315"/>
        </pc:sldMkLst>
        <pc:spChg chg="mod">
          <ac:chgData name="Nikulkumar Kamleshkumar Dabhi" userId="1f305c36-fddf-473d-9f9e-9e615751c778" providerId="ADAL" clId="{76C3C6A3-48FA-47C4-B402-66225981F6BB}" dt="2023-03-30T21:31:56.188" v="965" actId="27636"/>
          <ac:spMkLst>
            <pc:docMk/>
            <pc:sldMk cId="1290083721" sldId="315"/>
            <ac:spMk id="2" creationId="{BA820562-72AF-73CD-EA1E-ACD7D5413B50}"/>
          </ac:spMkLst>
        </pc:spChg>
        <pc:graphicFrameChg chg="add del mod">
          <ac:chgData name="Nikulkumar Kamleshkumar Dabhi" userId="1f305c36-fddf-473d-9f9e-9e615751c778" providerId="ADAL" clId="{76C3C6A3-48FA-47C4-B402-66225981F6BB}" dt="2023-03-30T21:31:52.823" v="962" actId="1957"/>
          <ac:graphicFrameMkLst>
            <pc:docMk/>
            <pc:sldMk cId="1290083721" sldId="315"/>
            <ac:graphicFrameMk id="6" creationId="{AA825A9F-B8EA-FBAD-9C59-572F603EA10E}"/>
          </ac:graphicFrameMkLst>
        </pc:graphicFrameChg>
      </pc:sldChg>
    </pc:docChg>
  </pc:docChgLst>
  <pc:docChgLst>
    <pc:chgData name="Nikulkumar Kamleshkumar Dabhi" userId="S::dabhin1@mcmaster.ca::1f305c36-fddf-473d-9f9e-9e615751c778" providerId="AD" clId="Web-{798A9ABA-3B58-362C-B407-2C72690BD949}"/>
    <pc:docChg chg="addSld modSld">
      <pc:chgData name="Nikulkumar Kamleshkumar Dabhi" userId="S::dabhin1@mcmaster.ca::1f305c36-fddf-473d-9f9e-9e615751c778" providerId="AD" clId="Web-{798A9ABA-3B58-362C-B407-2C72690BD949}" dt="2023-03-30T15:58:31.147" v="339" actId="20577"/>
      <pc:docMkLst>
        <pc:docMk/>
      </pc:docMkLst>
      <pc:sldChg chg="addSp delSp">
        <pc:chgData name="Nikulkumar Kamleshkumar Dabhi" userId="S::dabhin1@mcmaster.ca::1f305c36-fddf-473d-9f9e-9e615751c778" providerId="AD" clId="Web-{798A9ABA-3B58-362C-B407-2C72690BD949}" dt="2023-03-30T14:49:38.241" v="246"/>
        <pc:sldMkLst>
          <pc:docMk/>
          <pc:sldMk cId="850390962" sldId="281"/>
        </pc:sldMkLst>
        <pc:picChg chg="add del">
          <ac:chgData name="Nikulkumar Kamleshkumar Dabhi" userId="S::dabhin1@mcmaster.ca::1f305c36-fddf-473d-9f9e-9e615751c778" providerId="AD" clId="Web-{798A9ABA-3B58-362C-B407-2C72690BD949}" dt="2023-03-30T14:49:38.241" v="246"/>
          <ac:picMkLst>
            <pc:docMk/>
            <pc:sldMk cId="850390962" sldId="281"/>
            <ac:picMk id="4" creationId="{BDD5D54E-3ABC-B93C-8C15-184DD80C96BB}"/>
          </ac:picMkLst>
        </pc:picChg>
      </pc:sldChg>
      <pc:sldChg chg="addSp modSp">
        <pc:chgData name="Nikulkumar Kamleshkumar Dabhi" userId="S::dabhin1@mcmaster.ca::1f305c36-fddf-473d-9f9e-9e615751c778" providerId="AD" clId="Web-{798A9ABA-3B58-362C-B407-2C72690BD949}" dt="2023-03-30T15:33:46.117" v="266" actId="20577"/>
        <pc:sldMkLst>
          <pc:docMk/>
          <pc:sldMk cId="2099976294" sldId="284"/>
        </pc:sldMkLst>
        <pc:spChg chg="add mod">
          <ac:chgData name="Nikulkumar Kamleshkumar Dabhi" userId="S::dabhin1@mcmaster.ca::1f305c36-fddf-473d-9f9e-9e615751c778" providerId="AD" clId="Web-{798A9ABA-3B58-362C-B407-2C72690BD949}" dt="2023-03-30T15:33:46.117" v="266" actId="20577"/>
          <ac:spMkLst>
            <pc:docMk/>
            <pc:sldMk cId="2099976294" sldId="284"/>
            <ac:spMk id="2" creationId="{E3233DD3-2369-7FC4-8861-0229353F267D}"/>
          </ac:spMkLst>
        </pc:spChg>
      </pc:sldChg>
      <pc:sldChg chg="addSp modSp">
        <pc:chgData name="Nikulkumar Kamleshkumar Dabhi" userId="S::dabhin1@mcmaster.ca::1f305c36-fddf-473d-9f9e-9e615751c778" providerId="AD" clId="Web-{798A9ABA-3B58-362C-B407-2C72690BD949}" dt="2023-03-30T15:45:14.475" v="292"/>
        <pc:sldMkLst>
          <pc:docMk/>
          <pc:sldMk cId="3330289111" sldId="308"/>
        </pc:sldMkLst>
        <pc:spChg chg="mod">
          <ac:chgData name="Nikulkumar Kamleshkumar Dabhi" userId="S::dabhin1@mcmaster.ca::1f305c36-fddf-473d-9f9e-9e615751c778" providerId="AD" clId="Web-{798A9ABA-3B58-362C-B407-2C72690BD949}" dt="2023-03-30T14:44:48.986" v="0" actId="20577"/>
          <ac:spMkLst>
            <pc:docMk/>
            <pc:sldMk cId="3330289111" sldId="308"/>
            <ac:spMk id="2" creationId="{632B4412-679A-3D16-070F-B2E508298467}"/>
          </ac:spMkLst>
        </pc:spChg>
        <pc:graphicFrameChg chg="add mod modGraphic">
          <ac:chgData name="Nikulkumar Kamleshkumar Dabhi" userId="S::dabhin1@mcmaster.ca::1f305c36-fddf-473d-9f9e-9e615751c778" providerId="AD" clId="Web-{798A9ABA-3B58-362C-B407-2C72690BD949}" dt="2023-03-30T15:45:14.475" v="292"/>
          <ac:graphicFrameMkLst>
            <pc:docMk/>
            <pc:sldMk cId="3330289111" sldId="308"/>
            <ac:graphicFrameMk id="3" creationId="{B4CCC2A9-E0DF-4748-722F-38D4C18EE491}"/>
          </ac:graphicFrameMkLst>
        </pc:graphicFrameChg>
      </pc:sldChg>
      <pc:sldChg chg="modSp new">
        <pc:chgData name="Nikulkumar Kamleshkumar Dabhi" userId="S::dabhin1@mcmaster.ca::1f305c36-fddf-473d-9f9e-9e615751c778" providerId="AD" clId="Web-{798A9ABA-3B58-362C-B407-2C72690BD949}" dt="2023-03-30T15:58:31.147" v="339" actId="20577"/>
        <pc:sldMkLst>
          <pc:docMk/>
          <pc:sldMk cId="351423036" sldId="309"/>
        </pc:sldMkLst>
        <pc:spChg chg="mod">
          <ac:chgData name="Nikulkumar Kamleshkumar Dabhi" userId="S::dabhin1@mcmaster.ca::1f305c36-fddf-473d-9f9e-9e615751c778" providerId="AD" clId="Web-{798A9ABA-3B58-362C-B407-2C72690BD949}" dt="2023-03-30T15:58:31.147" v="339" actId="20577"/>
          <ac:spMkLst>
            <pc:docMk/>
            <pc:sldMk cId="351423036" sldId="309"/>
            <ac:spMk id="2" creationId="{D583084B-EEBF-7BB1-E7FD-7504969C7F8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2_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5_14F24A3C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0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</a:t>
            </a:r>
            <a:r>
              <a:rPr lang="en-US" baseline="0"/>
              <a:t> size - 1000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Decission Tree</c:v>
                </c:pt>
                <c:pt idx="1">
                  <c:v>Naïve Bayes</c:v>
                </c:pt>
                <c:pt idx="2">
                  <c:v>Random Forest</c:v>
                </c:pt>
                <c:pt idx="3">
                  <c:v>Logistic Regression</c:v>
                </c:pt>
                <c:pt idx="4">
                  <c:v>K-NN</c:v>
                </c:pt>
                <c:pt idx="5">
                  <c:v>Model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0.53</c:v>
                </c:pt>
                <c:pt idx="1">
                  <c:v>0.51</c:v>
                </c:pt>
                <c:pt idx="2">
                  <c:v>0.51</c:v>
                </c:pt>
                <c:pt idx="3">
                  <c:v>0.56000000000000005</c:v>
                </c:pt>
                <c:pt idx="4">
                  <c:v>0.57999999999999996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B2-43A4-BA5B-B3BCE2058C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Precison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Decission Tree</c:v>
                </c:pt>
                <c:pt idx="1">
                  <c:v>Naïve Bayes</c:v>
                </c:pt>
                <c:pt idx="2">
                  <c:v>Random Forest</c:v>
                </c:pt>
                <c:pt idx="3">
                  <c:v>Logistic Regression</c:v>
                </c:pt>
                <c:pt idx="4">
                  <c:v>K-NN</c:v>
                </c:pt>
                <c:pt idx="5">
                  <c:v>Model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0.55000000000000004</c:v>
                </c:pt>
                <c:pt idx="1">
                  <c:v>0.53</c:v>
                </c:pt>
                <c:pt idx="2">
                  <c:v>0.53</c:v>
                </c:pt>
                <c:pt idx="3">
                  <c:v>0.57999999999999996</c:v>
                </c:pt>
                <c:pt idx="4">
                  <c:v>0.63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B2-43A4-BA5B-B3BCE2058C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Decission Tree</c:v>
                </c:pt>
                <c:pt idx="1">
                  <c:v>Naïve Bayes</c:v>
                </c:pt>
                <c:pt idx="2">
                  <c:v>Random Forest</c:v>
                </c:pt>
                <c:pt idx="3">
                  <c:v>Logistic Regression</c:v>
                </c:pt>
                <c:pt idx="4">
                  <c:v>K-NN</c:v>
                </c:pt>
                <c:pt idx="5">
                  <c:v>Model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0.53</c:v>
                </c:pt>
                <c:pt idx="1">
                  <c:v>0.53</c:v>
                </c:pt>
                <c:pt idx="2">
                  <c:v>0.5</c:v>
                </c:pt>
                <c:pt idx="3">
                  <c:v>0.57999999999999996</c:v>
                </c:pt>
                <c:pt idx="4">
                  <c:v>0.5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B2-43A4-BA5B-B3BCE2058C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 Score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Decission Tree</c:v>
                </c:pt>
                <c:pt idx="1">
                  <c:v>Naïve Bayes</c:v>
                </c:pt>
                <c:pt idx="2">
                  <c:v>Random Forest</c:v>
                </c:pt>
                <c:pt idx="3">
                  <c:v>Logistic Regression</c:v>
                </c:pt>
                <c:pt idx="4">
                  <c:v>K-NN</c:v>
                </c:pt>
                <c:pt idx="5">
                  <c:v>Model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0.54</c:v>
                </c:pt>
                <c:pt idx="1">
                  <c:v>0.53</c:v>
                </c:pt>
                <c:pt idx="2">
                  <c:v>0.52</c:v>
                </c:pt>
                <c:pt idx="3">
                  <c:v>0.57999999999999996</c:v>
                </c:pt>
                <c:pt idx="4">
                  <c:v>0.55000000000000004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B2-43A4-BA5B-B3BCE2058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80337055"/>
        <c:axId val="291083567"/>
      </c:barChart>
      <c:catAx>
        <c:axId val="38033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083567"/>
        <c:crosses val="autoZero"/>
        <c:auto val="1"/>
        <c:lblAlgn val="ctr"/>
        <c:lblOffset val="100"/>
        <c:noMultiLvlLbl val="0"/>
      </c:catAx>
      <c:valAx>
        <c:axId val="29108356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337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images = constant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774442257217851E-2"/>
          <c:y val="0.13154699803149603"/>
          <c:w val="0.92822555774278215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Accuracy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0.01</c:v>
                </c:pt>
                <c:pt idx="11">
                  <c:v>1E-3</c:v>
                </c:pt>
                <c:pt idx="12">
                  <c:v>1E-4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0.4</c:v>
                </c:pt>
                <c:pt idx="1">
                  <c:v>0.55000000000000004</c:v>
                </c:pt>
                <c:pt idx="2">
                  <c:v>0.69989999999999997</c:v>
                </c:pt>
                <c:pt idx="3">
                  <c:v>0.55000000000000004</c:v>
                </c:pt>
                <c:pt idx="4">
                  <c:v>0.5</c:v>
                </c:pt>
                <c:pt idx="5">
                  <c:v>0.55000000000000004</c:v>
                </c:pt>
                <c:pt idx="6">
                  <c:v>0.5</c:v>
                </c:pt>
                <c:pt idx="7">
                  <c:v>0.5</c:v>
                </c:pt>
                <c:pt idx="8">
                  <c:v>0.55000000000000004</c:v>
                </c:pt>
                <c:pt idx="9">
                  <c:v>0.55000000000000004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F-4AD9-B541-27B4E78434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Validation loss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0.9</c:v>
                </c:pt>
                <c:pt idx="2">
                  <c:v>0.8</c:v>
                </c:pt>
                <c:pt idx="3">
                  <c:v>0.7</c:v>
                </c:pt>
                <c:pt idx="4">
                  <c:v>0.6</c:v>
                </c:pt>
                <c:pt idx="5">
                  <c:v>0.5</c:v>
                </c:pt>
                <c:pt idx="6">
                  <c:v>0.4</c:v>
                </c:pt>
                <c:pt idx="7">
                  <c:v>0.3</c:v>
                </c:pt>
                <c:pt idx="8">
                  <c:v>0.2</c:v>
                </c:pt>
                <c:pt idx="9">
                  <c:v>0.1</c:v>
                </c:pt>
                <c:pt idx="10">
                  <c:v>0.01</c:v>
                </c:pt>
                <c:pt idx="11">
                  <c:v>1E-3</c:v>
                </c:pt>
                <c:pt idx="12">
                  <c:v>1E-4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0.77739999999999998</c:v>
                </c:pt>
                <c:pt idx="1">
                  <c:v>0.73460000000000003</c:v>
                </c:pt>
                <c:pt idx="2">
                  <c:v>0.61939999999999995</c:v>
                </c:pt>
                <c:pt idx="3">
                  <c:v>0.73640000000000005</c:v>
                </c:pt>
                <c:pt idx="4">
                  <c:v>0.69340000000000002</c:v>
                </c:pt>
                <c:pt idx="5">
                  <c:v>0.71050000000000002</c:v>
                </c:pt>
                <c:pt idx="6">
                  <c:v>0.83709999999999996</c:v>
                </c:pt>
                <c:pt idx="7">
                  <c:v>0.69850000000000001</c:v>
                </c:pt>
                <c:pt idx="8">
                  <c:v>0.68930000000000002</c:v>
                </c:pt>
                <c:pt idx="9">
                  <c:v>0.69079999999999997</c:v>
                </c:pt>
                <c:pt idx="10">
                  <c:v>1E-4</c:v>
                </c:pt>
                <c:pt idx="11">
                  <c:v>0.28449999999999998</c:v>
                </c:pt>
                <c:pt idx="12">
                  <c:v>3.7000000000000002E-3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EF-4AD9-B541-27B4E78434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149344"/>
        <c:axId val="485275472"/>
      </c:barChart>
      <c:catAx>
        <c:axId val="3921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275472"/>
        <c:crosses val="autoZero"/>
        <c:auto val="1"/>
        <c:lblAlgn val="ctr"/>
        <c:lblOffset val="100"/>
        <c:noMultiLvlLbl val="0"/>
      </c:catAx>
      <c:valAx>
        <c:axId val="48527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14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Activation</a:t>
            </a:r>
            <a:r>
              <a:rPr lang="en-US" baseline="0"/>
              <a:t> Function(</a:t>
            </a:r>
            <a:r>
              <a:rPr lang="en-US" baseline="0" err="1"/>
              <a:t>lr</a:t>
            </a:r>
            <a:r>
              <a:rPr lang="en-US" baseline="0"/>
              <a:t>=0.01)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Accuracy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Sigmoid </c:v>
                </c:pt>
                <c:pt idx="1">
                  <c:v>softmax </c:v>
                </c:pt>
                <c:pt idx="2">
                  <c:v>tanh </c:v>
                </c:pt>
                <c:pt idx="3">
                  <c:v>relu </c:v>
                </c:pt>
                <c:pt idx="4">
                  <c:v>swish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0.96250000000000002</c:v>
                </c:pt>
                <c:pt idx="1">
                  <c:v>0.53749999999999998</c:v>
                </c:pt>
                <c:pt idx="2">
                  <c:v>0.47499999999999998</c:v>
                </c:pt>
                <c:pt idx="3">
                  <c:v>0.47499999999999998</c:v>
                </c:pt>
                <c:pt idx="4">
                  <c:v>0.51249999999999996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99-4B0B-9D53-C620941AE043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validation accuracy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Sigmoid </c:v>
                </c:pt>
                <c:pt idx="1">
                  <c:v>softmax </c:v>
                </c:pt>
                <c:pt idx="2">
                  <c:v>tanh </c:v>
                </c:pt>
                <c:pt idx="3">
                  <c:v>relu </c:v>
                </c:pt>
                <c:pt idx="4">
                  <c:v>swish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0.34989999999999999</c:v>
                </c:pt>
                <c:pt idx="2">
                  <c:v>0.6</c:v>
                </c:pt>
                <c:pt idx="3">
                  <c:v>0.6</c:v>
                </c:pt>
                <c:pt idx="4">
                  <c:v>0.44990000000000002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99-4B0B-9D53-C620941AE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38214528"/>
        <c:axId val="1863840"/>
      </c:barChart>
      <c:catAx>
        <c:axId val="43821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840"/>
        <c:crosses val="autoZero"/>
        <c:auto val="1"/>
        <c:lblAlgn val="ctr"/>
        <c:lblOffset val="100"/>
        <c:noMultiLvlLbl val="0"/>
      </c:catAx>
      <c:valAx>
        <c:axId val="186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21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Image</a:t>
            </a:r>
            <a:r>
              <a:rPr lang="en-US" baseline="0"/>
              <a:t> size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32,30</c:v>
                </c:pt>
                <c:pt idx="1">
                  <c:v>64,60</c:v>
                </c:pt>
                <c:pt idx="2">
                  <c:v>128,120</c:v>
                </c:pt>
                <c:pt idx="3">
                  <c:v>256,240</c:v>
                </c:pt>
                <c:pt idx="4">
                  <c:v>512,480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A-4165-AD44-D06616EF3C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32,30</c:v>
                </c:pt>
                <c:pt idx="1">
                  <c:v>64,60</c:v>
                </c:pt>
                <c:pt idx="2">
                  <c:v>128,120</c:v>
                </c:pt>
                <c:pt idx="3">
                  <c:v>256,240</c:v>
                </c:pt>
                <c:pt idx="4">
                  <c:v>512,480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A-4165-AD44-D06616EF3C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32,30</c:v>
                </c:pt>
                <c:pt idx="1">
                  <c:v>64,60</c:v>
                </c:pt>
                <c:pt idx="2">
                  <c:v>128,120</c:v>
                </c:pt>
                <c:pt idx="3">
                  <c:v>256,240</c:v>
                </c:pt>
                <c:pt idx="4">
                  <c:v>512,480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3A-4165-AD44-D06616EF3C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71395200"/>
        <c:axId val="5707376"/>
        <c:axId val="0"/>
      </c:bar3DChart>
      <c:catAx>
        <c:axId val="471395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376"/>
        <c:crosses val="autoZero"/>
        <c:auto val="1"/>
        <c:lblAlgn val="ctr"/>
        <c:lblOffset val="100"/>
        <c:noMultiLvlLbl val="0"/>
      </c:catAx>
      <c:valAx>
        <c:axId val="570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39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48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82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924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65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07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462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01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16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07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1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32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53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8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591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24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319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628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37e0998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37e0998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37e0998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37e0998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7e09986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7e09986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37e0998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37e0998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92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607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37e09986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37e09986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37e09986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37e09986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37e09986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37e09986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7e0998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7e0998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37e09986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37e09986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37e09986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37e09986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37e09986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37e09986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37e0998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37e0998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37e09986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37e09986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648564c5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648564c5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599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648564c5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648564c5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37e09986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37e09986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551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37e09986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37e09986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0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99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30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27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jpeg"/><Relationship Id="rId3" Type="http://schemas.openxmlformats.org/officeDocument/2006/relationships/image" Target="../media/image12.jpe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17/06/relationships/model3d" Target="../media/model3d2.glb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hyperlink" Target="https://www.pexels.com/photo/black-code-computer-technology-39934/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4.jpeg"/><Relationship Id="rId14" Type="http://schemas.openxmlformats.org/officeDocument/2006/relationships/hyperlink" Target="https://profslusos.blogspot.com/2016/01/e-para-quem-gosta-de-resumos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jpeg"/><Relationship Id="rId3" Type="http://schemas.openxmlformats.org/officeDocument/2006/relationships/image" Target="../media/image12.jpe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17/06/relationships/model3d" Target="../media/model3d2.glb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hyperlink" Target="https://www.pexels.com/photo/black-code-computer-technology-39934/" TargetMode="External"/><Relationship Id="rId4" Type="http://schemas.openxmlformats.org/officeDocument/2006/relationships/image" Target="../media/image13.jpeg"/><Relationship Id="rId9" Type="http://schemas.openxmlformats.org/officeDocument/2006/relationships/image" Target="../media/image4.jpeg"/><Relationship Id="rId14" Type="http://schemas.openxmlformats.org/officeDocument/2006/relationships/hyperlink" Target="https://profslusos.blogspot.com/2016/01/e-para-quem-gosta-de-resumos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profslusos.blogspot.com/2016/01/e-para-quem-gosta-de-resumos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17/06/relationships/model3d" Target="../media/model3d2.glb"/><Relationship Id="rId4" Type="http://schemas.openxmlformats.org/officeDocument/2006/relationships/image" Target="../media/image1.png"/><Relationship Id="rId9" Type="http://schemas.openxmlformats.org/officeDocument/2006/relationships/hyperlink" Target="https://www.pexels.com/photo/black-code-computer-technology-39934/" TargetMode="External"/><Relationship Id="rId1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profslusos.blogspot.com/2016/01/e-para-quem-gosta-de-resumos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17/06/relationships/model3d" Target="../media/model3d2.glb"/><Relationship Id="rId4" Type="http://schemas.openxmlformats.org/officeDocument/2006/relationships/image" Target="../media/image1.png"/><Relationship Id="rId9" Type="http://schemas.openxmlformats.org/officeDocument/2006/relationships/hyperlink" Target="https://www.pexels.com/photo/black-code-computer-technology-39934/" TargetMode="External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profslusos.blogspot.com/2016/01/e-para-quem-gosta-de-resumos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microsoft.com/office/2017/06/relationships/model3d" Target="../media/model3d2.glb"/><Relationship Id="rId4" Type="http://schemas.openxmlformats.org/officeDocument/2006/relationships/image" Target="../media/image1.png"/><Relationship Id="rId9" Type="http://schemas.openxmlformats.org/officeDocument/2006/relationships/hyperlink" Target="https://www.pexels.com/photo/black-code-computer-technology-39934/" TargetMode="External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microsoft.com/office/2017/06/relationships/model3d" Target="../media/model3d2.glb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microsoft.com/office/2017/06/relationships/model3d" Target="../media/model3d1.glb"/><Relationship Id="rId10" Type="http://schemas.openxmlformats.org/officeDocument/2006/relationships/hyperlink" Target="https://profslusos.blogspot.com/2016/01/e-para-quem-gosta-de-resumos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microsoft.com/office/2017/06/relationships/model3d" Target="../media/model3d2.glb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microsoft.com/office/2017/06/relationships/model3d" Target="../media/model3d1.glb"/><Relationship Id="rId15" Type="http://schemas.openxmlformats.org/officeDocument/2006/relationships/image" Target="../media/image12.jpeg"/><Relationship Id="rId10" Type="http://schemas.openxmlformats.org/officeDocument/2006/relationships/hyperlink" Target="https://profslusos.blogspot.com/2016/01/e-para-quem-gosta-de-resumos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microsoft.com/office/2017/06/relationships/model3d" Target="../media/model3d2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microsoft.com/office/2017/06/relationships/model3d" Target="../media/model3d1.glb"/><Relationship Id="rId10" Type="http://schemas.openxmlformats.org/officeDocument/2006/relationships/hyperlink" Target="https://profslusos.blogspot.com/2016/01/e-para-quem-gosta-de-resumos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microsoft.com/office/2017/06/relationships/model3d" Target="../media/model3d2.glb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microsoft.com/office/2017/06/relationships/model3d" Target="../media/model3d1.glb"/><Relationship Id="rId10" Type="http://schemas.openxmlformats.org/officeDocument/2006/relationships/hyperlink" Target="https://profslusos.blogspot.com/2016/01/e-para-quem-gosta-de-resumos.html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blog.no/en/article/networks-and-networking" TargetMode="Externa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black-code-computer-technology-39934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hyperlink" Target="https://profslusos.blogspot.com/2016/01/e-para-quem-gosta-de-resumo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jpeg"/><Relationship Id="rId5" Type="http://schemas.microsoft.com/office/2017/06/relationships/model3d" Target="../media/model3d1.glb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2.glb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603F0-945A-58E3-3AD4-62C59D2EB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444CFD-42A9-52FD-AE9B-BCCE9DB60525}"/>
              </a:ext>
            </a:extLst>
          </p:cNvPr>
          <p:cNvSpPr/>
          <p:nvPr/>
        </p:nvSpPr>
        <p:spPr>
          <a:xfrm>
            <a:off x="191872" y="1602625"/>
            <a:ext cx="895212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>
                <a:ln/>
                <a:solidFill>
                  <a:srgbClr val="0070C0"/>
                </a:solidFill>
                <a:effectLst/>
              </a:rPr>
              <a:t>SEP 738: AI in Advanced Manufacturing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CB3-F645-14A3-A5F0-C44C64A0670C}"/>
              </a:ext>
            </a:extLst>
          </p:cNvPr>
          <p:cNvSpPr/>
          <p:nvPr/>
        </p:nvSpPr>
        <p:spPr>
          <a:xfrm>
            <a:off x="3206545" y="2332120"/>
            <a:ext cx="151269" cy="766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C817-AC54-AE5A-95D7-7D1FE06B0176}"/>
              </a:ext>
            </a:extLst>
          </p:cNvPr>
          <p:cNvSpPr/>
          <p:nvPr/>
        </p:nvSpPr>
        <p:spPr>
          <a:xfrm>
            <a:off x="3719223" y="2287893"/>
            <a:ext cx="148838" cy="1650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00">
                <a:solidFill>
                  <a:schemeClr val="tx1"/>
                </a:solidFill>
              </a:rPr>
              <a:t>Images - with Meltpool &amp; without Meltpool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EA047-751A-7E5C-4BC6-508D4695CA0D}"/>
              </a:ext>
            </a:extLst>
          </p:cNvPr>
          <p:cNvSpPr/>
          <p:nvPr/>
        </p:nvSpPr>
        <p:spPr>
          <a:xfrm>
            <a:off x="3506471" y="2301563"/>
            <a:ext cx="148838" cy="1735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00">
                <a:solidFill>
                  <a:schemeClr val="tx1"/>
                </a:solidFill>
              </a:rPr>
              <a:t>Size – 128*120*8</a:t>
            </a:r>
          </a:p>
        </p:txBody>
      </p:sp>
      <p:pic>
        <p:nvPicPr>
          <p:cNvPr id="22" name="Google Shape;74;p16">
            <a:extLst>
              <a:ext uri="{FF2B5EF4-FFF2-40B4-BE49-F238E27FC236}">
                <a16:creationId xmlns:a16="http://schemas.microsoft.com/office/drawing/2014/main" id="{30CFB045-C2A7-3387-8478-D13B21937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flipV="1">
            <a:off x="2933599" y="2319931"/>
            <a:ext cx="572872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5;p16">
            <a:extLst>
              <a:ext uri="{FF2B5EF4-FFF2-40B4-BE49-F238E27FC236}">
                <a16:creationId xmlns:a16="http://schemas.microsoft.com/office/drawing/2014/main" id="{8065904B-1259-68F1-C4CF-460CEC8119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269" y="2381611"/>
            <a:ext cx="98960" cy="8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A5CE1-E68A-2AA2-9C06-EE15BCE94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2853275" y="1734586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2288663" y="24303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012939" y="269326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8EC817-AC54-AE5A-95D7-7D1FE06B0176}"/>
              </a:ext>
            </a:extLst>
          </p:cNvPr>
          <p:cNvSpPr/>
          <p:nvPr/>
        </p:nvSpPr>
        <p:spPr>
          <a:xfrm>
            <a:off x="3719223" y="2287893"/>
            <a:ext cx="148838" cy="1650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00">
                <a:solidFill>
                  <a:schemeClr val="tx1"/>
                </a:solidFill>
              </a:rPr>
              <a:t>Images - with Meltpool &amp; without Meltpool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EA047-751A-7E5C-4BC6-508D4695CA0D}"/>
              </a:ext>
            </a:extLst>
          </p:cNvPr>
          <p:cNvSpPr/>
          <p:nvPr/>
        </p:nvSpPr>
        <p:spPr>
          <a:xfrm>
            <a:off x="3506471" y="2301563"/>
            <a:ext cx="148838" cy="1735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00">
                <a:solidFill>
                  <a:schemeClr val="tx1"/>
                </a:solidFill>
              </a:rPr>
              <a:t>Size – 128*120*8</a:t>
            </a:r>
          </a:p>
        </p:txBody>
      </p:sp>
      <p:pic>
        <p:nvPicPr>
          <p:cNvPr id="22" name="Google Shape;74;p16">
            <a:extLst>
              <a:ext uri="{FF2B5EF4-FFF2-40B4-BE49-F238E27FC236}">
                <a16:creationId xmlns:a16="http://schemas.microsoft.com/office/drawing/2014/main" id="{30CFB045-C2A7-3387-8478-D13B21937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flipV="1">
            <a:off x="2933599" y="2319931"/>
            <a:ext cx="572872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5;p16">
            <a:extLst>
              <a:ext uri="{FF2B5EF4-FFF2-40B4-BE49-F238E27FC236}">
                <a16:creationId xmlns:a16="http://schemas.microsoft.com/office/drawing/2014/main" id="{8065904B-1259-68F1-C4CF-460CEC8119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269" y="2381611"/>
            <a:ext cx="98960" cy="86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CB3-F645-14A3-A5F0-C44C64A0670C}"/>
              </a:ext>
            </a:extLst>
          </p:cNvPr>
          <p:cNvSpPr/>
          <p:nvPr/>
        </p:nvSpPr>
        <p:spPr>
          <a:xfrm>
            <a:off x="3206545" y="2332120"/>
            <a:ext cx="151269" cy="766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40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623B4-FA4F-A6B5-6F1C-5BAAE7802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164873" y="280147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3114788" y="195080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372021" y="428096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80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B2B639-DE07-3CBF-D6A1-BFB45895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164873" y="280147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2859167" y="1814861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372021" y="428096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2F6DF7-6E8C-73B2-5251-954FF5810951}"/>
              </a:ext>
            </a:extLst>
          </p:cNvPr>
          <p:cNvSpPr/>
          <p:nvPr/>
        </p:nvSpPr>
        <p:spPr>
          <a:xfrm>
            <a:off x="4169569" y="2571750"/>
            <a:ext cx="4672713" cy="99278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4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0494A-DA23-D655-FC4F-6BF4E97895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22541" y="2714936"/>
            <a:ext cx="4447724" cy="8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88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FD0CC-E9FE-EB49-5644-8DAFFFC3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164873" y="280147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3117730" y="1861755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372021" y="428096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47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A0494A-DA23-D655-FC4F-6BF4E978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87" y="1950448"/>
            <a:ext cx="1353950" cy="246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4E697-339C-60CA-BBF4-41EC1D328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2591834" y="417573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64873" y="280147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819752" y="1944906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5B75D3-0EEE-183D-B146-3C65D328C44E}"/>
              </a:ext>
            </a:extLst>
          </p:cNvPr>
          <p:cNvSpPr/>
          <p:nvPr/>
        </p:nvSpPr>
        <p:spPr>
          <a:xfrm>
            <a:off x="4332342" y="1435471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DA0EB2-7338-A788-3B3B-F1213A92761B}"/>
              </a:ext>
            </a:extLst>
          </p:cNvPr>
          <p:cNvSpPr/>
          <p:nvPr/>
        </p:nvSpPr>
        <p:spPr>
          <a:xfrm>
            <a:off x="4321389" y="1806565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Importing Required Libraries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7D7B5-D5A1-5F14-5B7B-4D20EF8042D8}"/>
              </a:ext>
            </a:extLst>
          </p:cNvPr>
          <p:cNvSpPr/>
          <p:nvPr/>
        </p:nvSpPr>
        <p:spPr>
          <a:xfrm>
            <a:off x="4331588" y="2176876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>
                <a:solidFill>
                  <a:schemeClr val="tx1"/>
                </a:solidFill>
              </a:rPr>
              <a:t>Loading Images and converting into arrays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73CE1E-6D88-C3F3-502C-0514158EE453}"/>
              </a:ext>
            </a:extLst>
          </p:cNvPr>
          <p:cNvSpPr/>
          <p:nvPr/>
        </p:nvSpPr>
        <p:spPr>
          <a:xfrm>
            <a:off x="4331696" y="2555335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Assigning 1 and 0 to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2D0BB-AB5C-C6A6-B1D4-84BF455F2870}"/>
              </a:ext>
            </a:extLst>
          </p:cNvPr>
          <p:cNvSpPr/>
          <p:nvPr/>
        </p:nvSpPr>
        <p:spPr>
          <a:xfrm>
            <a:off x="4331696" y="2927695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Defining Model architecture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F8AB53-B129-7C45-318C-48071C29729C}"/>
              </a:ext>
            </a:extLst>
          </p:cNvPr>
          <p:cNvSpPr/>
          <p:nvPr/>
        </p:nvSpPr>
        <p:spPr>
          <a:xfrm>
            <a:off x="4331696" y="3303276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Training the model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5291E0-0BE4-1B46-4839-B13E46C50305}"/>
              </a:ext>
            </a:extLst>
          </p:cNvPr>
          <p:cNvSpPr/>
          <p:nvPr/>
        </p:nvSpPr>
        <p:spPr>
          <a:xfrm>
            <a:off x="4331696" y="4033976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>
                <a:solidFill>
                  <a:schemeClr val="tx1"/>
                </a:solidFill>
              </a:rPr>
              <a:t>Find confusion matrix to analyze the results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55F474-4FD7-9F5F-2E4E-530A599D0119}"/>
              </a:ext>
            </a:extLst>
          </p:cNvPr>
          <p:cNvSpPr/>
          <p:nvPr/>
        </p:nvSpPr>
        <p:spPr>
          <a:xfrm>
            <a:off x="4337886" y="4402621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Comparing and updating the model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3D9C96-3835-5F51-E712-DA687D7DEBBA}"/>
              </a:ext>
            </a:extLst>
          </p:cNvPr>
          <p:cNvSpPr/>
          <p:nvPr/>
        </p:nvSpPr>
        <p:spPr>
          <a:xfrm>
            <a:off x="4339525" y="3669250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Evaluating the model </a:t>
            </a:r>
          </a:p>
        </p:txBody>
      </p:sp>
    </p:spTree>
    <p:extLst>
      <p:ext uri="{BB962C8B-B14F-4D97-AF65-F5344CB8AC3E}">
        <p14:creationId xmlns:p14="http://schemas.microsoft.com/office/powerpoint/2010/main" val="1694635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 build="p" animBg="1"/>
      <p:bldP spid="16" grpId="0" build="p" animBg="1"/>
      <p:bldP spid="24" grpId="0" build="p" animBg="1"/>
      <p:bldP spid="25" grpId="0" build="p" animBg="1"/>
      <p:bldP spid="26" grpId="0" build="p" animBg="1"/>
      <p:bldP spid="27" grpId="0" build="p" animBg="1"/>
      <p:bldP spid="28" grpId="0" build="p" animBg="1"/>
      <p:bldP spid="30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A0494A-DA23-D655-FC4F-6BF4E978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87" y="1950448"/>
            <a:ext cx="1353950" cy="246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4E697-339C-60CA-BBF4-41EC1D328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81491" y="845298"/>
            <a:ext cx="1207098" cy="58677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702824"/>
                  </p:ext>
                </p:extLst>
              </p:nvPr>
            </p:nvGraphicFramePr>
            <p:xfrm>
              <a:off x="56865" y="249609"/>
              <a:ext cx="936442" cy="793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36442" cy="793177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00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65" y="249609"/>
                <a:ext cx="936442" cy="79317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39526" y="952973"/>
            <a:ext cx="12878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601993" y="458701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487259" y="1905078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824441" y="1263532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5B75D3-0EEE-183D-B146-3C65D328C44E}"/>
              </a:ext>
            </a:extLst>
          </p:cNvPr>
          <p:cNvSpPr/>
          <p:nvPr/>
        </p:nvSpPr>
        <p:spPr>
          <a:xfrm>
            <a:off x="3424187" y="1551421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7770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A0494A-DA23-D655-FC4F-6BF4E978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87" y="1950448"/>
            <a:ext cx="1353950" cy="246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4E697-339C-60CA-BBF4-41EC1D328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81491" y="845298"/>
            <a:ext cx="1207098" cy="58677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865" y="249609"/>
              <a:ext cx="936442" cy="793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36442" cy="793177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00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65" y="249609"/>
                <a:ext cx="936442" cy="79317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39526" y="952973"/>
            <a:ext cx="12878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601993" y="458701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487259" y="1905078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824441" y="1263532"/>
            <a:ext cx="1163336" cy="337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5B75D3-0EEE-183D-B146-3C65D328C44E}"/>
              </a:ext>
            </a:extLst>
          </p:cNvPr>
          <p:cNvSpPr/>
          <p:nvPr/>
        </p:nvSpPr>
        <p:spPr>
          <a:xfrm>
            <a:off x="3424187" y="1551421"/>
            <a:ext cx="4086892" cy="33855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Importing Required Libraries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B1B2B-1E0C-B5D2-4996-653965A8CE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2077" y="2087995"/>
            <a:ext cx="5028224" cy="276399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620530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EA96D0-1508-886A-F18E-FD0C8928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2591834" y="417573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64873" y="2801474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944223" y="1814861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58FCE-3800-5CA7-8B72-ADDDE831E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54382" y="985073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2696366" y="976364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2876774" y="829903"/>
            <a:ext cx="1101884" cy="737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2933599" y="1470598"/>
            <a:ext cx="860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4770253" y="925086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4896142" y="1556182"/>
            <a:ext cx="111948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8673600"/>
                  </p:ext>
                </p:extLst>
              </p:nvPr>
            </p:nvGraphicFramePr>
            <p:xfrm>
              <a:off x="4966053" y="539862"/>
              <a:ext cx="1015515" cy="10319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15515" cy="103199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7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6053" y="539862"/>
                <a:ext cx="1015515" cy="103199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3376" y="644433"/>
            <a:ext cx="922917" cy="85369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003343" y="985074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006167" y="1503058"/>
            <a:ext cx="14373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474971" y="1042256"/>
            <a:ext cx="97631" cy="74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94607" y="985074"/>
            <a:ext cx="995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350352" y="985074"/>
            <a:ext cx="99501" cy="7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AE1CC6C-657E-9B00-08A3-34F3BEC9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5326942" y="539758"/>
            <a:ext cx="799741" cy="804082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3712927"/>
                  </p:ext>
                </p:extLst>
              </p:nvPr>
            </p:nvGraphicFramePr>
            <p:xfrm>
              <a:off x="5341239" y="338779"/>
              <a:ext cx="616932" cy="5410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6932" cy="54100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889" ay="-997646" az="-2959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06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1239" y="338779"/>
                <a:ext cx="616932" cy="5410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55734" y="996720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683037" y="894135"/>
            <a:ext cx="1101884" cy="737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819724" y="1571852"/>
            <a:ext cx="860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5068167" y="861525"/>
            <a:ext cx="133827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594991" y="609280"/>
            <a:ext cx="900793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462831" y="911329"/>
            <a:ext cx="111948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78147" y="360284"/>
            <a:ext cx="632351" cy="58492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843927" y="556613"/>
            <a:ext cx="900793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582314" y="918115"/>
            <a:ext cx="143733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379768"/>
                  </p:ext>
                </p:extLst>
              </p:nvPr>
            </p:nvGraphicFramePr>
            <p:xfrm>
              <a:off x="6713638" y="274674"/>
              <a:ext cx="712211" cy="69950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12211" cy="699505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7304" ay="-720347" az="-51813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452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3638" y="274674"/>
                <a:ext cx="712211" cy="699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900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45D17A-B26E-A948-3CFD-23D5AA503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444CFD-42A9-52FD-AE9B-BCCE9DB60525}"/>
              </a:ext>
            </a:extLst>
          </p:cNvPr>
          <p:cNvSpPr/>
          <p:nvPr/>
        </p:nvSpPr>
        <p:spPr>
          <a:xfrm>
            <a:off x="0" y="201478"/>
            <a:ext cx="895212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cap="none" spc="0">
                <a:ln/>
                <a:solidFill>
                  <a:srgbClr val="002060"/>
                </a:solidFill>
                <a:effectLst/>
              </a:rPr>
              <a:t>SEP 738: AI in Advanced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0F4209-06CA-AF45-4A70-75D7E86E5AEF}"/>
              </a:ext>
            </a:extLst>
          </p:cNvPr>
          <p:cNvSpPr/>
          <p:nvPr/>
        </p:nvSpPr>
        <p:spPr>
          <a:xfrm>
            <a:off x="95936" y="1948185"/>
            <a:ext cx="895212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>
                <a:ln/>
                <a:solidFill>
                  <a:srgbClr val="0070C0"/>
                </a:solidFill>
                <a:effectLst/>
              </a:rPr>
              <a:t>Binary Image Classification using CNN</a:t>
            </a:r>
          </a:p>
        </p:txBody>
      </p:sp>
    </p:spTree>
    <p:extLst>
      <p:ext uri="{BB962C8B-B14F-4D97-AF65-F5344CB8AC3E}">
        <p14:creationId xmlns:p14="http://schemas.microsoft.com/office/powerpoint/2010/main" val="1671670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AE1CC6C-657E-9B00-08A3-34F3BEC9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84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5326942" y="264700"/>
            <a:ext cx="799741" cy="804082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029301"/>
                  </p:ext>
                </p:extLst>
              </p:nvPr>
            </p:nvGraphicFramePr>
            <p:xfrm>
              <a:off x="5341239" y="63721"/>
              <a:ext cx="616932" cy="5410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6932" cy="54100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889" ay="-997646" az="-2959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06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1239" y="63721"/>
                <a:ext cx="616932" cy="5410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176256" y="373888"/>
            <a:ext cx="1250764" cy="1136875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303558" y="271304"/>
            <a:ext cx="1067442" cy="713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440246" y="949020"/>
            <a:ext cx="7621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5068167" y="586467"/>
            <a:ext cx="133827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594991" y="334222"/>
            <a:ext cx="900793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462831" y="636271"/>
            <a:ext cx="111948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78147" y="85226"/>
            <a:ext cx="632351" cy="58492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843927" y="281555"/>
            <a:ext cx="900793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575654" y="666741"/>
            <a:ext cx="143733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0163894"/>
                  </p:ext>
                </p:extLst>
              </p:nvPr>
            </p:nvGraphicFramePr>
            <p:xfrm>
              <a:off x="6713638" y="-384"/>
              <a:ext cx="712211" cy="69950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12211" cy="699505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7304" ay="-720347" az="-51813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452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3638" y="-384"/>
                <a:ext cx="712211" cy="69950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oogle Shape;104;p21">
            <a:extLst>
              <a:ext uri="{FF2B5EF4-FFF2-40B4-BE49-F238E27FC236}">
                <a16:creationId xmlns:a16="http://schemas.microsoft.com/office/drawing/2014/main" id="{49049789-F00E-6F10-713C-19A7DE29817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71000" y="1840947"/>
            <a:ext cx="5844996" cy="29333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28C263-374D-3323-B3EE-91BD32715D24}"/>
              </a:ext>
            </a:extLst>
          </p:cNvPr>
          <p:cNvSpPr/>
          <p:nvPr/>
        </p:nvSpPr>
        <p:spPr>
          <a:xfrm>
            <a:off x="1371000" y="1336782"/>
            <a:ext cx="1964701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/>
                <a:latin typeface="+mj-lt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8" name="Google Shape;105;p21">
            <a:extLst>
              <a:ext uri="{FF2B5EF4-FFF2-40B4-BE49-F238E27FC236}">
                <a16:creationId xmlns:a16="http://schemas.microsoft.com/office/drawing/2014/main" id="{4A58ABD1-BD1A-440F-37D8-193E0D9C81A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84613" y="2111298"/>
            <a:ext cx="827408" cy="84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21">
            <a:extLst>
              <a:ext uri="{FF2B5EF4-FFF2-40B4-BE49-F238E27FC236}">
                <a16:creationId xmlns:a16="http://schemas.microsoft.com/office/drawing/2014/main" id="{D743791C-1B77-9DC8-86D8-AEC839BF306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5942" y="3673389"/>
            <a:ext cx="827408" cy="845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F1484A-6F87-E0CE-4FFB-168573F2FFB4}"/>
              </a:ext>
            </a:extLst>
          </p:cNvPr>
          <p:cNvSpPr/>
          <p:nvPr/>
        </p:nvSpPr>
        <p:spPr>
          <a:xfrm>
            <a:off x="1660790" y="1874666"/>
            <a:ext cx="534428" cy="16223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800" b="0" cap="none" spc="0">
              <a:ln w="0"/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573D1-1C66-8F3D-B1C7-CF76D6A044F6}"/>
              </a:ext>
            </a:extLst>
          </p:cNvPr>
          <p:cNvSpPr/>
          <p:nvPr/>
        </p:nvSpPr>
        <p:spPr>
          <a:xfrm>
            <a:off x="957295" y="1815563"/>
            <a:ext cx="1964701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1" cap="none" spc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Meltpool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E5D03-197B-F8EF-C51E-24A302F0198A}"/>
              </a:ext>
            </a:extLst>
          </p:cNvPr>
          <p:cNvSpPr/>
          <p:nvPr/>
        </p:nvSpPr>
        <p:spPr>
          <a:xfrm>
            <a:off x="1503795" y="4582145"/>
            <a:ext cx="848418" cy="1630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800" b="0" cap="none" spc="0">
              <a:ln w="0"/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D2E63E-5295-F6C6-D6B9-37160DD20466}"/>
              </a:ext>
            </a:extLst>
          </p:cNvPr>
          <p:cNvSpPr/>
          <p:nvPr/>
        </p:nvSpPr>
        <p:spPr>
          <a:xfrm>
            <a:off x="1009333" y="4515877"/>
            <a:ext cx="1964701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1" cap="none" spc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Meltpool</a:t>
            </a:r>
          </a:p>
        </p:txBody>
      </p:sp>
    </p:spTree>
    <p:extLst>
      <p:ext uri="{BB962C8B-B14F-4D97-AF65-F5344CB8AC3E}">
        <p14:creationId xmlns:p14="http://schemas.microsoft.com/office/powerpoint/2010/main" val="3555208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D1B95EA-4344-5670-8AF6-3616AC10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2706636" y="934437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2805046" y="811724"/>
            <a:ext cx="1101884" cy="737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2954691" y="1510025"/>
            <a:ext cx="860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4770253" y="925086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4896142" y="1556182"/>
            <a:ext cx="111948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6053" y="539862"/>
              <a:ext cx="1015515" cy="10319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15515" cy="103199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7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6053" y="539862"/>
                <a:ext cx="1015515" cy="103199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3376" y="644433"/>
            <a:ext cx="922917" cy="85369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003343" y="985074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006167" y="1503058"/>
            <a:ext cx="14373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474971" y="1042256"/>
            <a:ext cx="97631" cy="74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94607" y="985074"/>
            <a:ext cx="995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350352" y="985074"/>
            <a:ext cx="99501" cy="7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33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B7F9DC8-F714-A166-F04A-F3338B5F1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5326942" y="539758"/>
            <a:ext cx="799741" cy="804082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1239" y="338779"/>
              <a:ext cx="616932" cy="5410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6932" cy="54100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889" ay="-997646" az="-2959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06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1239" y="338779"/>
                <a:ext cx="616932" cy="5410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6627224" y="541894"/>
            <a:ext cx="850381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6660826" y="400635"/>
            <a:ext cx="798511" cy="534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6729571" y="847499"/>
            <a:ext cx="61873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5068167" y="861525"/>
            <a:ext cx="133827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22915" y="962651"/>
            <a:ext cx="1353950" cy="1086343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398314" y="1487974"/>
            <a:ext cx="168265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78147" y="360284"/>
            <a:ext cx="632351" cy="58492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843927" y="556613"/>
            <a:ext cx="900793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582314" y="918115"/>
            <a:ext cx="143733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156847"/>
                  </p:ext>
                </p:extLst>
              </p:nvPr>
            </p:nvGraphicFramePr>
            <p:xfrm>
              <a:off x="741562" y="539758"/>
              <a:ext cx="1088580" cy="106916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88580" cy="106916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7304" ay="-720347" az="-51813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4448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1562" y="539758"/>
                <a:ext cx="1088580" cy="10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18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D1B95EA-4344-5670-8AF6-3616AC10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2706636" y="934437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2805046" y="811724"/>
            <a:ext cx="1101884" cy="737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2954691" y="1510025"/>
            <a:ext cx="860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4770253" y="925086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4896142" y="1556182"/>
            <a:ext cx="111948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6053" y="539862"/>
              <a:ext cx="1015515" cy="10319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15515" cy="103199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7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6053" y="539862"/>
                <a:ext cx="1015515" cy="103199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3376" y="644433"/>
            <a:ext cx="922917" cy="85369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003343" y="985074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006167" y="1503058"/>
            <a:ext cx="14373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474971" y="1042256"/>
            <a:ext cx="97631" cy="74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94607" y="985074"/>
            <a:ext cx="995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350352" y="985074"/>
            <a:ext cx="99501" cy="7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9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76DA71-D27B-98F3-93FF-F2DCE1C7E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5326942" y="539758"/>
            <a:ext cx="799741" cy="804082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1239" y="338779"/>
              <a:ext cx="616932" cy="5410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16932" cy="54100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889" ay="-997646" az="-29591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06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1239" y="338779"/>
                <a:ext cx="616932" cy="5410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6627224" y="541894"/>
            <a:ext cx="850381" cy="8040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6660826" y="400635"/>
            <a:ext cx="798511" cy="534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6729571" y="847499"/>
            <a:ext cx="61873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5068167" y="861525"/>
            <a:ext cx="133827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8021821" y="545974"/>
            <a:ext cx="799741" cy="804082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7931768" y="869005"/>
            <a:ext cx="993899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650" y="858725"/>
            <a:ext cx="816554" cy="75531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22308" y="1144344"/>
            <a:ext cx="1145238" cy="1038309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381236" y="1611154"/>
            <a:ext cx="182738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9418234"/>
                  </p:ext>
                </p:extLst>
              </p:nvPr>
            </p:nvGraphicFramePr>
            <p:xfrm>
              <a:off x="8023606" y="165011"/>
              <a:ext cx="805738" cy="79136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05738" cy="791364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7304" ay="-720347" az="-51813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0649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Graph Growth">
                <a:extLst>
                  <a:ext uri="{FF2B5EF4-FFF2-40B4-BE49-F238E27FC236}">
                    <a16:creationId xmlns:a16="http://schemas.microsoft.com/office/drawing/2014/main" id="{08E8DC2A-2D97-7C83-E1EF-971C8445EF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3606" y="165011"/>
                <a:ext cx="805738" cy="7913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74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CF82993-FF1F-C25A-7BF4-08F54BBA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2692649" y="925086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2805046" y="811724"/>
            <a:ext cx="1101884" cy="737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2898592" y="1526286"/>
            <a:ext cx="860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4770253" y="925086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4896142" y="1556182"/>
            <a:ext cx="111948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6053" y="539862"/>
              <a:ext cx="1015515" cy="10319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15515" cy="103199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7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6053" y="539862"/>
                <a:ext cx="1015515" cy="103199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63376" y="644433"/>
            <a:ext cx="922917" cy="85369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7003343" y="985074"/>
            <a:ext cx="1412837" cy="117355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7006167" y="1503058"/>
            <a:ext cx="14373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474971" y="1042256"/>
            <a:ext cx="97631" cy="74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194607" y="985074"/>
            <a:ext cx="99501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350352" y="985074"/>
            <a:ext cx="99501" cy="7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4448014"/>
            <a:ext cx="167587" cy="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241CB-CC8F-43A7-CF45-C96AD349B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E2109FD-3317-D05B-06F7-0D5F9FB3E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49835"/>
              </p:ext>
            </p:extLst>
          </p:nvPr>
        </p:nvGraphicFramePr>
        <p:xfrm>
          <a:off x="1821051" y="906651"/>
          <a:ext cx="6262176" cy="392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Separating Images into two folder melt pool and no melt pool manually, so that the model can be trained accurately without biased and imbalance class.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233DD3-2369-7FC4-8861-0229353F267D}"/>
              </a:ext>
            </a:extLst>
          </p:cNvPr>
          <p:cNvSpPr txBox="1"/>
          <p:nvPr/>
        </p:nvSpPr>
        <p:spPr>
          <a:xfrm>
            <a:off x="841375" y="500062"/>
            <a:ext cx="727936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Epoch = 5 </a:t>
            </a:r>
          </a:p>
          <a:p>
            <a:r>
              <a:rPr lang="en-US"/>
              <a:t>Batch size=4 </a:t>
            </a:r>
          </a:p>
          <a:p>
            <a:r>
              <a:rPr lang="en-US"/>
              <a:t>Filter= 2*2</a:t>
            </a:r>
          </a:p>
          <a:p>
            <a:r>
              <a:rPr lang="en-US"/>
              <a:t>Number of filter = 16 </a:t>
            </a:r>
          </a:p>
          <a:p>
            <a:endParaRPr lang="en-US"/>
          </a:p>
          <a:p>
            <a:r>
              <a:rPr lang="en-US"/>
              <a:t># Define the CNN model architecture using the functional API</a:t>
            </a:r>
          </a:p>
          <a:p>
            <a:endParaRPr lang="en-US"/>
          </a:p>
          <a:p>
            <a:r>
              <a:rPr lang="en-US"/>
              <a:t>inputs = </a:t>
            </a:r>
            <a:r>
              <a:rPr lang="en-US" err="1"/>
              <a:t>tf.keras.Input</a:t>
            </a:r>
            <a:r>
              <a:rPr lang="en-US"/>
              <a:t>(shape=(height, width, 3))</a:t>
            </a:r>
          </a:p>
          <a:p>
            <a:r>
              <a:rPr lang="en-US"/>
              <a:t>x = tf.keras.layers.Conv2D(filters=16, </a:t>
            </a:r>
            <a:r>
              <a:rPr lang="en-US" err="1"/>
              <a:t>kernel_size</a:t>
            </a:r>
            <a:r>
              <a:rPr lang="en-US"/>
              <a:t>=(2, 2), activation='</a:t>
            </a:r>
            <a:r>
              <a:rPr lang="en-US" err="1"/>
              <a:t>relu</a:t>
            </a:r>
            <a:r>
              <a:rPr lang="en-US"/>
              <a:t>')(inputs)</a:t>
            </a:r>
          </a:p>
          <a:p>
            <a:r>
              <a:rPr lang="en-US"/>
              <a:t>x = tf.keras.layers.MaxPooling2D(</a:t>
            </a:r>
            <a:r>
              <a:rPr lang="en-US" err="1"/>
              <a:t>pool_size</a:t>
            </a:r>
            <a:r>
              <a:rPr lang="en-US"/>
              <a:t>=(2, 2))(x)</a:t>
            </a:r>
          </a:p>
          <a:p>
            <a:endParaRPr lang="en-US"/>
          </a:p>
          <a:p>
            <a:r>
              <a:rPr lang="en-US"/>
              <a:t>x = </a:t>
            </a:r>
            <a:r>
              <a:rPr lang="en-US" err="1"/>
              <a:t>tf.keras.layers.Flatten</a:t>
            </a:r>
            <a:r>
              <a:rPr lang="en-US"/>
              <a:t>()(x)</a:t>
            </a:r>
          </a:p>
          <a:p>
            <a:r>
              <a:rPr lang="en-US"/>
              <a:t>x = </a:t>
            </a:r>
            <a:r>
              <a:rPr lang="en-US" err="1"/>
              <a:t>tf.keras.layers.Dense</a:t>
            </a:r>
            <a:r>
              <a:rPr lang="en-US"/>
              <a:t>(units=16, activation='</a:t>
            </a:r>
            <a:r>
              <a:rPr lang="en-US" err="1"/>
              <a:t>relu</a:t>
            </a:r>
            <a:r>
              <a:rPr lang="en-US"/>
              <a:t>')(x)</a:t>
            </a:r>
          </a:p>
          <a:p>
            <a:endParaRPr lang="en-US"/>
          </a:p>
          <a:p>
            <a:r>
              <a:rPr lang="en-US"/>
              <a:t>optimizer = </a:t>
            </a:r>
            <a:r>
              <a:rPr lang="en-US" err="1"/>
              <a:t>tf.keras.optimizers.Adam</a:t>
            </a:r>
            <a:r>
              <a:rPr lang="en-US"/>
              <a:t>(</a:t>
            </a:r>
            <a:r>
              <a:rPr lang="en-US" err="1"/>
              <a:t>learning_rate</a:t>
            </a:r>
            <a:r>
              <a:rPr lang="en-US"/>
              <a:t>=0.01)</a:t>
            </a:r>
          </a:p>
          <a:p>
            <a:r>
              <a:rPr lang="en-US"/>
              <a:t>outputs = </a:t>
            </a:r>
            <a:r>
              <a:rPr lang="en-US" err="1"/>
              <a:t>tf.keras.layers.Dense</a:t>
            </a:r>
            <a:r>
              <a:rPr lang="en-US"/>
              <a:t>(units=1, activation='sigmoid')(x)</a:t>
            </a:r>
          </a:p>
          <a:p>
            <a:endParaRPr lang="en-US"/>
          </a:p>
          <a:p>
            <a:r>
              <a:rPr lang="en-US"/>
              <a:t>model = </a:t>
            </a:r>
            <a:r>
              <a:rPr lang="en-US" err="1"/>
              <a:t>tf.keras.Model</a:t>
            </a:r>
            <a:r>
              <a:rPr lang="en-US"/>
              <a:t>(inputs=inputs, outputs=outputs)</a:t>
            </a:r>
          </a:p>
        </p:txBody>
      </p:sp>
    </p:spTree>
    <p:extLst>
      <p:ext uri="{BB962C8B-B14F-4D97-AF65-F5344CB8AC3E}">
        <p14:creationId xmlns:p14="http://schemas.microsoft.com/office/powerpoint/2010/main" val="209997629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9F3A2-545C-256E-8B65-823CAC8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graphicFrame>
        <p:nvGraphicFramePr>
          <p:cNvPr id="3" name="Google Shape;60;p14">
            <a:extLst>
              <a:ext uri="{FF2B5EF4-FFF2-40B4-BE49-F238E27FC236}">
                <a16:creationId xmlns:a16="http://schemas.microsoft.com/office/drawing/2014/main" id="{DDB90AE7-6ACD-A5F3-700F-328EE6B86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358152"/>
              </p:ext>
            </p:extLst>
          </p:nvPr>
        </p:nvGraphicFramePr>
        <p:xfrm>
          <a:off x="937647" y="1960536"/>
          <a:ext cx="7253853" cy="2045499"/>
        </p:xfrm>
        <a:graphic>
          <a:graphicData uri="http://schemas.openxmlformats.org/drawingml/2006/table">
            <a:tbl>
              <a:tblPr>
                <a:noFill/>
                <a:tableStyleId>{19C41811-1EBF-4227-81EA-116C9CBDCD7D}</a:tableStyleId>
              </a:tblPr>
              <a:tblGrid>
                <a:gridCol w="3634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7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7030A0"/>
                          </a:solidFill>
                        </a:rPr>
                        <a:t>Member Name </a:t>
                      </a:r>
                      <a:endParaRPr sz="16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7030A0"/>
                          </a:solidFill>
                        </a:rPr>
                        <a:t>Student ID</a:t>
                      </a:r>
                      <a:endParaRPr sz="1600">
                        <a:solidFill>
                          <a:srgbClr val="7030A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Nikulkumar Dabhi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400490758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Pavani Jana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400492032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411115266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Maulik Kanakhara 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400305736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Rudra Patel 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011E5C"/>
                          </a:solidFill>
                        </a:rPr>
                        <a:t>400406223</a:t>
                      </a:r>
                      <a:endParaRPr>
                        <a:solidFill>
                          <a:srgbClr val="011E5C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B8C0423-F213-1008-3137-726064B74071}"/>
              </a:ext>
            </a:extLst>
          </p:cNvPr>
          <p:cNvSpPr/>
          <p:nvPr/>
        </p:nvSpPr>
        <p:spPr>
          <a:xfrm>
            <a:off x="3315840" y="1313773"/>
            <a:ext cx="19543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>
                <a:ln/>
                <a:solidFill>
                  <a:srgbClr val="002060"/>
                </a:solidFill>
                <a:effectLst/>
              </a:rPr>
              <a:t>Group 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ADD26-8A1A-DDAA-A07E-BC1343A8D235}"/>
              </a:ext>
            </a:extLst>
          </p:cNvPr>
          <p:cNvSpPr/>
          <p:nvPr/>
        </p:nvSpPr>
        <p:spPr>
          <a:xfrm>
            <a:off x="8624807" y="1123627"/>
            <a:ext cx="356461" cy="2479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E3EC93-24FD-B024-976D-54E687BA6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2416" t="1" r="2489" b="839"/>
          <a:stretch/>
        </p:blipFill>
        <p:spPr>
          <a:xfrm>
            <a:off x="8655807" y="1123627"/>
            <a:ext cx="271218" cy="274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492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</a:t>
            </a:r>
            <a:endParaRPr/>
          </a:p>
        </p:txBody>
      </p:sp>
      <p:pic>
        <p:nvPicPr>
          <p:cNvPr id="121" name="Google Shape;121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72" y="864900"/>
            <a:ext cx="6553255" cy="42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A499DD-B4CE-6CEF-5F8E-352C6193D98F}"/>
              </a:ext>
            </a:extLst>
          </p:cNvPr>
          <p:cNvSpPr/>
          <p:nvPr/>
        </p:nvSpPr>
        <p:spPr>
          <a:xfrm>
            <a:off x="1790054" y="1774556"/>
            <a:ext cx="5827363" cy="2843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Existing  Models used for comparison </a:t>
            </a:r>
            <a:endParaRPr b="1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are some of well known model for binary classification whether it is Yes/No,True/False, Male/Female, or any other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Naive Bayes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Logistic Regression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K Nearest Neighbor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Random Forest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Support Vector Machine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Decision tree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4412-679A-3D16-070F-B2E50829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There are two kinds of analysis 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CCC2A9-E0DF-4748-722F-38D4C18EE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7817"/>
              </p:ext>
            </p:extLst>
          </p:nvPr>
        </p:nvGraphicFramePr>
        <p:xfrm>
          <a:off x="2049780" y="1166876"/>
          <a:ext cx="5120640" cy="2418080"/>
        </p:xfrm>
        <a:graphic>
          <a:graphicData uri="http://schemas.openxmlformats.org/drawingml/2006/table">
            <a:tbl>
              <a:tblPr firstRow="1" bandRow="1">
                <a:tableStyleId>{19C41811-1EBF-4227-81EA-116C9CBDCD7D}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77894048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553977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Based on architecture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 Other than architecture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0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Filter size 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number of filters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images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2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Activation function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Batch size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05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Learning rate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Epochs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Image size  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2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289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084B-EEBF-7BB1-E7FD-7504969C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rate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8F8EB-750F-42AF-EDF3-A1DD0087B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A170646-4DDA-EB1F-0B74-D755D63E5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14772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42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Comprehension ( key takeaways)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As the learning rate increases the training time decreases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As the learning rate increases validation loss increases and validation accuracy decreases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2 </a:t>
            </a: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F8F32E-DCE7-7D28-3870-C5C1176E5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128832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0562-72AF-73CD-EA1E-ACD7D541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4D148-9F66-BDD8-7375-A9B5D9AE7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Comprehension ( key takeaways)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In our project sigmoid works best with learning rate of 0.01 compare to any other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C9A77E3-1B6D-24A5-57EF-9D8CE6A61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27042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Comprehension ( key takeaways)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49707-8EAA-64BD-002C-E16568E7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3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470211" y="1084363"/>
            <a:ext cx="844660" cy="911264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6869239"/>
                  </p:ext>
                </p:extLst>
              </p:nvPr>
            </p:nvGraphicFramePr>
            <p:xfrm>
              <a:off x="7452744" y="716660"/>
              <a:ext cx="755606" cy="6400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55606" cy="640006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25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2744" y="716660"/>
                <a:ext cx="755606" cy="64000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7482640" y="1062519"/>
            <a:ext cx="844660" cy="911264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7541721" y="1009369"/>
            <a:ext cx="694888" cy="464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7631825" y="1549660"/>
            <a:ext cx="5146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7441952" y="1518056"/>
            <a:ext cx="90117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7441952" y="1132384"/>
            <a:ext cx="844660" cy="911264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7529642" y="1589359"/>
            <a:ext cx="669280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2952078"/>
                  </p:ext>
                </p:extLst>
              </p:nvPr>
            </p:nvGraphicFramePr>
            <p:xfrm>
              <a:off x="7522149" y="831075"/>
              <a:ext cx="684266" cy="64155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84266" cy="641550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24204" ay="-840747" az="-60765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902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2149" y="831075"/>
                <a:ext cx="684266" cy="64155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8BCF796-BAEE-7DF3-9303-4C6FA838C043}"/>
              </a:ext>
            </a:extLst>
          </p:cNvPr>
          <p:cNvSpPr/>
          <p:nvPr/>
        </p:nvSpPr>
        <p:spPr>
          <a:xfrm>
            <a:off x="7470211" y="1169497"/>
            <a:ext cx="844660" cy="911264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  <a:p>
            <a:pPr algn="ctr"/>
            <a:endParaRPr lang="en-IN" sz="5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EAFA03-B900-BC2D-5122-F281184B287C}"/>
              </a:ext>
            </a:extLst>
          </p:cNvPr>
          <p:cNvSpPr/>
          <p:nvPr/>
        </p:nvSpPr>
        <p:spPr>
          <a:xfrm>
            <a:off x="7462887" y="1666979"/>
            <a:ext cx="85930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32386" y="891200"/>
            <a:ext cx="582024" cy="538372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65C751F-A01E-672B-9348-6FA7EDE920FC}"/>
              </a:ext>
            </a:extLst>
          </p:cNvPr>
          <p:cNvSpPr/>
          <p:nvPr/>
        </p:nvSpPr>
        <p:spPr>
          <a:xfrm>
            <a:off x="7192349" y="615941"/>
            <a:ext cx="1462098" cy="14648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85039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Comprehension ( key takeaways)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8600"/>
            <a:ext cx="72607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304800"/>
            <a:ext cx="72607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1 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6" y="0"/>
            <a:ext cx="8318328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745253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2B90-1F07-D6D4-C79C-D5E8A109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faced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99E3D-0E73-45A4-C5A9-50DB3AE93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Variation in accuracy due random image retrieved from folder than applied sort method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4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Thanks!!!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249535-67DB-6A9D-1FF6-CE4907792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542440" y="776703"/>
            <a:ext cx="1681566" cy="1526583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8320" y="500582"/>
              <a:ext cx="1265817" cy="10721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5817" cy="107216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17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320" y="500582"/>
                <a:ext cx="1265817" cy="107216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1833966" y="2316395"/>
            <a:ext cx="1681566" cy="1526583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2076893" y="2413986"/>
            <a:ext cx="1164102" cy="778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2146625" y="3018154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486182" y="1425014"/>
            <a:ext cx="17940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4179379" y="3079686"/>
            <a:ext cx="1681566" cy="1526583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4353954" y="3751279"/>
            <a:ext cx="13324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7008" y="2869438"/>
              <a:ext cx="1146308" cy="10747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46308" cy="1074748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24204" ay="-840747" az="-60765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12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7008" y="2869438"/>
                <a:ext cx="1146308" cy="1074748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8BCF796-BAEE-7DF3-9303-4C6FA838C043}"/>
              </a:ext>
            </a:extLst>
          </p:cNvPr>
          <p:cNvSpPr/>
          <p:nvPr/>
        </p:nvSpPr>
        <p:spPr>
          <a:xfrm>
            <a:off x="6679768" y="3232086"/>
            <a:ext cx="1681566" cy="1526583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EAFA03-B900-BC2D-5122-F281184B287C}"/>
              </a:ext>
            </a:extLst>
          </p:cNvPr>
          <p:cNvSpPr/>
          <p:nvPr/>
        </p:nvSpPr>
        <p:spPr>
          <a:xfrm>
            <a:off x="6665188" y="3944186"/>
            <a:ext cx="17107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063895" y="3079686"/>
            <a:ext cx="975025" cy="9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6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6093F6-D22C-E72F-7A1C-A786DC436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3784956"/>
                  </p:ext>
                </p:extLst>
              </p:nvPr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6433473"/>
                  </p:ext>
                </p:extLst>
              </p:nvPr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1157887" y="936319"/>
            <a:ext cx="124874" cy="156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1465199" y="977789"/>
            <a:ext cx="120304" cy="156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311653" y="936319"/>
            <a:ext cx="120304" cy="156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49763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DBAD8-040D-0B43-61D6-56CF40AF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921262" y="2773917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2878347" y="1787597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2709374" y="24303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16102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3DD40E-3654-2C5F-7D72-AF5451E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2994408" y="1787597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2288663" y="24303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012939" y="269326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503280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56B224-48EF-3989-D7E4-A641D663B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81643"/>
            <a:ext cx="9144000" cy="522514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DBCC123-F665-DDCD-8034-7439DF12FCBA}"/>
              </a:ext>
            </a:extLst>
          </p:cNvPr>
          <p:cNvSpPr/>
          <p:nvPr/>
        </p:nvSpPr>
        <p:spPr>
          <a:xfrm>
            <a:off x="717583" y="951128"/>
            <a:ext cx="1254344" cy="1173558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14" y="622464"/>
              <a:ext cx="973094" cy="8242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73094" cy="824222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755" ay="-1291606" az="-5518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gnifying Glass">
                <a:extLst>
                  <a:ext uri="{FF2B5EF4-FFF2-40B4-BE49-F238E27FC236}">
                    <a16:creationId xmlns:a16="http://schemas.microsoft.com/office/drawing/2014/main" id="{B41132DB-8A6D-5BEB-5AEA-E3369169C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14" y="622464"/>
                <a:ext cx="973094" cy="8242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173EE12-7164-098C-7E98-571B2C54815C}"/>
              </a:ext>
            </a:extLst>
          </p:cNvPr>
          <p:cNvSpPr/>
          <p:nvPr/>
        </p:nvSpPr>
        <p:spPr>
          <a:xfrm>
            <a:off x="5225758" y="37975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05B799-F6F3-329F-95D7-F399519DBB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86" t="13070" r="30901" b="5222"/>
          <a:stretch/>
        </p:blipFill>
        <p:spPr>
          <a:xfrm>
            <a:off x="5346111" y="399140"/>
            <a:ext cx="675088" cy="451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D92CB-9E7B-5700-804B-84FAFF25A232}"/>
              </a:ext>
            </a:extLst>
          </p:cNvPr>
          <p:cNvSpPr/>
          <p:nvPr/>
        </p:nvSpPr>
        <p:spPr>
          <a:xfrm>
            <a:off x="5412462" y="870067"/>
            <a:ext cx="542386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EE6D8-1E1B-5E08-3234-CF5DF501791E}"/>
              </a:ext>
            </a:extLst>
          </p:cNvPr>
          <p:cNvSpPr/>
          <p:nvPr/>
        </p:nvSpPr>
        <p:spPr>
          <a:xfrm>
            <a:off x="675618" y="1476307"/>
            <a:ext cx="133827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32D1A0-A373-FF5E-6C4C-5E898E46ED6B}"/>
              </a:ext>
            </a:extLst>
          </p:cNvPr>
          <p:cNvSpPr/>
          <p:nvPr/>
        </p:nvSpPr>
        <p:spPr>
          <a:xfrm>
            <a:off x="6681272" y="457066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3B1E7-E5CA-5F60-116E-77D848EE7EAC}"/>
              </a:ext>
            </a:extLst>
          </p:cNvPr>
          <p:cNvSpPr/>
          <p:nvPr/>
        </p:nvSpPr>
        <p:spPr>
          <a:xfrm>
            <a:off x="6788903" y="917216"/>
            <a:ext cx="705305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Analysis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0468" y="284949"/>
              <a:ext cx="622173" cy="6322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22173" cy="632267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93" ay="-527329" az="-2913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845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Graph Growth">
                <a:extLst>
                  <a:ext uri="{FF2B5EF4-FFF2-40B4-BE49-F238E27FC236}">
                    <a16:creationId xmlns:a16="http://schemas.microsoft.com/office/drawing/2014/main" id="{F5AFE7C7-ECF5-45B4-E580-3058CE24F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0468" y="284949"/>
                <a:ext cx="622173" cy="632267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98ED3B-EA85-B873-1F16-1F7530B4C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32683" y="428096"/>
            <a:ext cx="565441" cy="52303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2EDF9E5-25B3-9CAA-C168-ED4436B24FF7}"/>
              </a:ext>
            </a:extLst>
          </p:cNvPr>
          <p:cNvSpPr/>
          <p:nvPr/>
        </p:nvSpPr>
        <p:spPr>
          <a:xfrm>
            <a:off x="8045258" y="520281"/>
            <a:ext cx="890126" cy="83207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DD254E-A905-D973-D7A9-ED03BCE12EEF}"/>
              </a:ext>
            </a:extLst>
          </p:cNvPr>
          <p:cNvSpPr/>
          <p:nvPr/>
        </p:nvSpPr>
        <p:spPr>
          <a:xfrm>
            <a:off x="8029823" y="873105"/>
            <a:ext cx="9055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>
                <a:ln w="0"/>
                <a:solidFill>
                  <a:srgbClr val="011E5C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EE055-5990-9367-964D-072056D1521B}"/>
              </a:ext>
            </a:extLst>
          </p:cNvPr>
          <p:cNvSpPr/>
          <p:nvPr/>
        </p:nvSpPr>
        <p:spPr>
          <a:xfrm>
            <a:off x="2847964" y="1800925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B62063-DED6-C16C-AA12-5DEAB4F44F4F}"/>
              </a:ext>
            </a:extLst>
          </p:cNvPr>
          <p:cNvSpPr/>
          <p:nvPr/>
        </p:nvSpPr>
        <p:spPr>
          <a:xfrm>
            <a:off x="2288663" y="24303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0BDF6F-9094-BAAB-22FB-9B67A0A7655F}"/>
              </a:ext>
            </a:extLst>
          </p:cNvPr>
          <p:cNvSpPr/>
          <p:nvPr/>
        </p:nvSpPr>
        <p:spPr>
          <a:xfrm>
            <a:off x="1012939" y="2693269"/>
            <a:ext cx="1208869" cy="6741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C817-AC54-AE5A-95D7-7D1FE06B0176}"/>
              </a:ext>
            </a:extLst>
          </p:cNvPr>
          <p:cNvSpPr/>
          <p:nvPr/>
        </p:nvSpPr>
        <p:spPr>
          <a:xfrm>
            <a:off x="4826118" y="1633702"/>
            <a:ext cx="2501454" cy="45579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400">
                <a:solidFill>
                  <a:schemeClr val="tx1"/>
                </a:solidFill>
              </a:rPr>
              <a:t>Image Categories - Meltpool &amp; </a:t>
            </a:r>
            <a:r>
              <a:rPr lang="en-IN">
                <a:solidFill>
                  <a:schemeClr val="tx1"/>
                </a:solidFill>
              </a:rPr>
              <a:t>No</a:t>
            </a:r>
            <a:r>
              <a:rPr lang="en-IN" sz="1400">
                <a:solidFill>
                  <a:schemeClr val="tx1"/>
                </a:solidFill>
              </a:rPr>
              <a:t> Meltpool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EA047-751A-7E5C-4BC6-508D4695CA0D}"/>
              </a:ext>
            </a:extLst>
          </p:cNvPr>
          <p:cNvSpPr/>
          <p:nvPr/>
        </p:nvSpPr>
        <p:spPr>
          <a:xfrm>
            <a:off x="4826118" y="2266187"/>
            <a:ext cx="2501454" cy="479102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400">
                <a:solidFill>
                  <a:schemeClr val="tx1"/>
                </a:solidFill>
              </a:rPr>
              <a:t>Size – 128,120,3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CB3-F645-14A3-A5F0-C44C64A0670C}"/>
              </a:ext>
            </a:extLst>
          </p:cNvPr>
          <p:cNvSpPr/>
          <p:nvPr/>
        </p:nvSpPr>
        <p:spPr>
          <a:xfrm>
            <a:off x="4826118" y="2946531"/>
            <a:ext cx="3626741" cy="163199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4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71A7-B863-E20F-C8B9-51669948B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5245" y="3005986"/>
            <a:ext cx="3568489" cy="151308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2" name="Google Shape;74;p16">
            <a:extLst>
              <a:ext uri="{FF2B5EF4-FFF2-40B4-BE49-F238E27FC236}">
                <a16:creationId xmlns:a16="http://schemas.microsoft.com/office/drawing/2014/main" id="{30CFB045-C2A7-3387-8478-D13B21937B0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60750" y="3408470"/>
            <a:ext cx="757480" cy="77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5;p16">
            <a:extLst>
              <a:ext uri="{FF2B5EF4-FFF2-40B4-BE49-F238E27FC236}">
                <a16:creationId xmlns:a16="http://schemas.microsoft.com/office/drawing/2014/main" id="{8065904B-1259-68F1-C4CF-460CEC81199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72438" y="3408469"/>
            <a:ext cx="757480" cy="777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757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73F0041CBA9044AFF9B9523A6B3A81" ma:contentTypeVersion="6" ma:contentTypeDescription="Create a new document." ma:contentTypeScope="" ma:versionID="81aae50d58d7b077fa6581bfe1812d11">
  <xsd:schema xmlns:xsd="http://www.w3.org/2001/XMLSchema" xmlns:xs="http://www.w3.org/2001/XMLSchema" xmlns:p="http://schemas.microsoft.com/office/2006/metadata/properties" xmlns:ns3="0dd30326-43a1-4f7b-a7cf-7192e353906e" xmlns:ns4="db208d79-48ec-454f-9c26-9b4993e54713" targetNamespace="http://schemas.microsoft.com/office/2006/metadata/properties" ma:root="true" ma:fieldsID="7233535f3bc10876eea54b56e45d6e5a" ns3:_="" ns4:_="">
    <xsd:import namespace="0dd30326-43a1-4f7b-a7cf-7192e353906e"/>
    <xsd:import namespace="db208d79-48ec-454f-9c26-9b4993e5471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30326-43a1-4f7b-a7cf-7192e353906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08d79-48ec-454f-9c26-9b4993e5471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d30326-43a1-4f7b-a7cf-7192e353906e" xsi:nil="true"/>
  </documentManagement>
</p:properties>
</file>

<file path=customXml/itemProps1.xml><?xml version="1.0" encoding="utf-8"?>
<ds:datastoreItem xmlns:ds="http://schemas.openxmlformats.org/officeDocument/2006/customXml" ds:itemID="{357EA601-2EF1-4598-BF16-A5BAC534B9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AC5047-B98A-4D9D-B66B-0B2C95833477}">
  <ds:schemaRefs>
    <ds:schemaRef ds:uri="0dd30326-43a1-4f7b-a7cf-7192e353906e"/>
    <ds:schemaRef ds:uri="db208d79-48ec-454f-9c26-9b4993e547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423592-B362-49CA-A474-FB6C35CD176A}">
  <ds:schemaRefs>
    <ds:schemaRef ds:uri="0dd30326-43a1-4f7b-a7cf-7192e353906e"/>
    <ds:schemaRef ds:uri="db208d79-48ec-454f-9c26-9b4993e547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46</Slides>
  <Notes>42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 </vt:lpstr>
      <vt:lpstr>Model Architecture </vt:lpstr>
      <vt:lpstr>PowerPoint Presentation</vt:lpstr>
      <vt:lpstr>Analysis 1 </vt:lpstr>
      <vt:lpstr>Existing  Models used for comparison </vt:lpstr>
      <vt:lpstr>There are two kinds of analysis </vt:lpstr>
      <vt:lpstr>Learning rate </vt:lpstr>
      <vt:lpstr>Comprehension ( key takeaways)</vt:lpstr>
      <vt:lpstr>Analysis 2 </vt:lpstr>
      <vt:lpstr>PowerPoint Presentation</vt:lpstr>
      <vt:lpstr>Comprehension ( key takeaways)</vt:lpstr>
      <vt:lpstr>Analysis 3  </vt:lpstr>
      <vt:lpstr>Comprehension ( key takeaways)</vt:lpstr>
      <vt:lpstr>Analysis 4  </vt:lpstr>
      <vt:lpstr>Comprehension ( key takeaways)</vt:lpstr>
      <vt:lpstr>PowerPoint Presentation</vt:lpstr>
      <vt:lpstr>PowerPoint Presentation</vt:lpstr>
      <vt:lpstr>Analysis 1 </vt:lpstr>
      <vt:lpstr>Challenges faced 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revision>1</cp:revision>
  <dcterms:modified xsi:type="dcterms:W3CDTF">2023-03-30T22:35:40Z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0x0101001473F0041CBA9044AFF9B9523A6B3A81</vt:lpwstr>
  </property>
</Properties>
</file>